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7" r:id="rId1"/>
  </p:sldMasterIdLst>
  <p:notesMasterIdLst>
    <p:notesMasterId r:id="rId29"/>
  </p:notesMasterIdLst>
  <p:sldIdLst>
    <p:sldId id="286" r:id="rId2"/>
    <p:sldId id="285" r:id="rId3"/>
    <p:sldId id="311" r:id="rId4"/>
    <p:sldId id="332" r:id="rId5"/>
    <p:sldId id="333" r:id="rId6"/>
    <p:sldId id="334" r:id="rId7"/>
    <p:sldId id="336" r:id="rId8"/>
    <p:sldId id="356" r:id="rId9"/>
    <p:sldId id="357" r:id="rId10"/>
    <p:sldId id="358" r:id="rId11"/>
    <p:sldId id="359" r:id="rId12"/>
    <p:sldId id="360" r:id="rId13"/>
    <p:sldId id="361" r:id="rId14"/>
    <p:sldId id="362" r:id="rId15"/>
    <p:sldId id="363" r:id="rId16"/>
    <p:sldId id="335" r:id="rId17"/>
    <p:sldId id="364" r:id="rId18"/>
    <p:sldId id="366" r:id="rId19"/>
    <p:sldId id="367" r:id="rId20"/>
    <p:sldId id="365" r:id="rId21"/>
    <p:sldId id="369" r:id="rId22"/>
    <p:sldId id="370" r:id="rId23"/>
    <p:sldId id="371" r:id="rId24"/>
    <p:sldId id="368" r:id="rId25"/>
    <p:sldId id="372" r:id="rId26"/>
    <p:sldId id="373" r:id="rId27"/>
    <p:sldId id="26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E5DA"/>
    <a:srgbClr val="244478"/>
    <a:srgbClr val="2B62B9"/>
    <a:srgbClr val="EF5452"/>
    <a:srgbClr val="F8C528"/>
    <a:srgbClr val="C09A24"/>
    <a:srgbClr val="068A85"/>
    <a:srgbClr val="99C272"/>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35" autoAdjust="0"/>
    <p:restoredTop sz="81818"/>
  </p:normalViewPr>
  <p:slideViewPr>
    <p:cSldViewPr snapToGrid="0" snapToObjects="1">
      <p:cViewPr>
        <p:scale>
          <a:sx n="81" d="100"/>
          <a:sy n="81" d="100"/>
        </p:scale>
        <p:origin x="-288" y="-7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DC2CD-8613-D146-8518-AC99D946DF95}" type="datetimeFigureOut">
              <a:rPr lang="en-US" smtClean="0"/>
              <a:t>15/10/2019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EC4CF9-69BC-034A-86DA-E1DADC6FAF10}" type="slidenum">
              <a:rPr lang="en-US" smtClean="0"/>
              <a:t>‹#›</a:t>
            </a:fld>
            <a:endParaRPr lang="en-US"/>
          </a:p>
        </p:txBody>
      </p:sp>
    </p:spTree>
    <p:extLst>
      <p:ext uri="{BB962C8B-B14F-4D97-AF65-F5344CB8AC3E}">
        <p14:creationId xmlns:p14="http://schemas.microsoft.com/office/powerpoint/2010/main" val="1498815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2_Title Slide">
    <p:bg>
      <p:bgPr>
        <a:gradFill flip="none" rotWithShape="1">
          <a:gsLst>
            <a:gs pos="0">
              <a:srgbClr val="002060"/>
            </a:gs>
            <a:gs pos="91000">
              <a:schemeClr val="accent1">
                <a:lumMod val="89000"/>
              </a:schemeClr>
            </a:gs>
            <a:gs pos="85000">
              <a:schemeClr val="accent1">
                <a:lumMod val="75000"/>
              </a:schemeClr>
            </a:gs>
            <a:gs pos="97000">
              <a:schemeClr val="accent1">
                <a:lumMod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9C37A9-8C23-6B4F-88B3-AB73D61B7148}"/>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 xmlns:a16="http://schemas.microsoft.com/office/drawing/2014/main" id="{176775AE-BCE3-4B41-8ADB-E632DB8DE999}"/>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39092D3-1A80-C841-BE0C-FB3B2449ED61}"/>
              </a:ext>
            </a:extLst>
          </p:cNvPr>
          <p:cNvSpPr>
            <a:spLocks noGrp="1"/>
          </p:cNvSpPr>
          <p:nvPr>
            <p:ph type="dt" sz="half" idx="10"/>
          </p:nvPr>
        </p:nvSpPr>
        <p:spPr/>
        <p:txBody>
          <a:bodyPr/>
          <a:lstStyle/>
          <a:p>
            <a:r>
              <a:rPr lang="en-US"/>
              <a:t>© VTCA</a:t>
            </a:r>
          </a:p>
        </p:txBody>
      </p:sp>
      <p:sp>
        <p:nvSpPr>
          <p:cNvPr id="5" name="Footer Placeholder 4">
            <a:extLst>
              <a:ext uri="{FF2B5EF4-FFF2-40B4-BE49-F238E27FC236}">
                <a16:creationId xmlns="" xmlns:a16="http://schemas.microsoft.com/office/drawing/2014/main" id="{320948AB-0BEE-7E40-BCE4-2360F70E6140}"/>
              </a:ext>
            </a:extLst>
          </p:cNvPr>
          <p:cNvSpPr>
            <a:spLocks noGrp="1"/>
          </p:cNvSpPr>
          <p:nvPr>
            <p:ph type="ftr" sz="quarter" idx="11"/>
          </p:nvPr>
        </p:nvSpPr>
        <p:spPr/>
        <p:txBody>
          <a:bodyPr/>
          <a:lstStyle/>
          <a:p>
            <a:r>
              <a:rPr lang="en-US"/>
              <a:t>Subject Name</a:t>
            </a:r>
            <a:endParaRPr lang="en-US" dirty="0"/>
          </a:p>
        </p:txBody>
      </p:sp>
      <p:sp>
        <p:nvSpPr>
          <p:cNvPr id="6" name="Slide Number Placeholder 5">
            <a:extLst>
              <a:ext uri="{FF2B5EF4-FFF2-40B4-BE49-F238E27FC236}">
                <a16:creationId xmlns="" xmlns:a16="http://schemas.microsoft.com/office/drawing/2014/main" id="{9FD03C7E-8755-DA48-8510-BD952A82333E}"/>
              </a:ext>
            </a:extLst>
          </p:cNvPr>
          <p:cNvSpPr>
            <a:spLocks noGrp="1"/>
          </p:cNvSpPr>
          <p:nvPr>
            <p:ph type="sldNum" sz="quarter" idx="12"/>
          </p:nvPr>
        </p:nvSpPr>
        <p:spPr/>
        <p:txBody>
          <a:bodyPr/>
          <a:lstStyle/>
          <a:p>
            <a:fld id="{B9BA5F68-B450-774B-A94B-86322AF8B758}" type="slidenum">
              <a:rPr lang="en-US" smtClean="0"/>
              <a:t>‹#›</a:t>
            </a:fld>
            <a:endParaRPr lang="en-US"/>
          </a:p>
        </p:txBody>
      </p:sp>
      <p:pic>
        <p:nvPicPr>
          <p:cNvPr id="8" name="Picture 7">
            <a:extLst>
              <a:ext uri="{FF2B5EF4-FFF2-40B4-BE49-F238E27FC236}">
                <a16:creationId xmlns="" xmlns:a16="http://schemas.microsoft.com/office/drawing/2014/main" id="{338C6B40-493E-D545-8618-31916324F2BA}"/>
              </a:ext>
            </a:extLst>
          </p:cNvPr>
          <p:cNvPicPr>
            <a:picLocks noChangeAspect="1"/>
          </p:cNvPicPr>
          <p:nvPr/>
        </p:nvPicPr>
        <p:blipFill>
          <a:blip r:embed="rId2"/>
          <a:stretch>
            <a:fillRect/>
          </a:stretch>
        </p:blipFill>
        <p:spPr>
          <a:xfrm>
            <a:off x="414338" y="278924"/>
            <a:ext cx="4600575" cy="843439"/>
          </a:xfrm>
          <a:prstGeom prst="rect">
            <a:avLst/>
          </a:prstGeom>
        </p:spPr>
      </p:pic>
    </p:spTree>
    <p:extLst>
      <p:ext uri="{BB962C8B-B14F-4D97-AF65-F5344CB8AC3E}">
        <p14:creationId xmlns:p14="http://schemas.microsoft.com/office/powerpoint/2010/main" val="99570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E76845-31B4-A14F-BE09-5BC746846C4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2D453081-AC87-8048-8BE9-CB8C3F24F035}"/>
              </a:ext>
            </a:extLst>
          </p:cNvPr>
          <p:cNvSpPr>
            <a:spLocks noGrp="1"/>
          </p:cNvSpPr>
          <p:nvPr>
            <p:ph type="dt" sz="half" idx="10"/>
          </p:nvPr>
        </p:nvSpPr>
        <p:spPr/>
        <p:txBody>
          <a:bodyPr/>
          <a:lstStyle/>
          <a:p>
            <a:r>
              <a:rPr lang="en-US"/>
              <a:t>© VTCA</a:t>
            </a:r>
          </a:p>
        </p:txBody>
      </p:sp>
      <p:sp>
        <p:nvSpPr>
          <p:cNvPr id="4" name="Footer Placeholder 3">
            <a:extLst>
              <a:ext uri="{FF2B5EF4-FFF2-40B4-BE49-F238E27FC236}">
                <a16:creationId xmlns="" xmlns:a16="http://schemas.microsoft.com/office/drawing/2014/main" id="{2C587348-DA5D-AE48-989D-AC1F04AC6E32}"/>
              </a:ext>
            </a:extLst>
          </p:cNvPr>
          <p:cNvSpPr>
            <a:spLocks noGrp="1"/>
          </p:cNvSpPr>
          <p:nvPr>
            <p:ph type="ftr" sz="quarter" idx="11"/>
          </p:nvPr>
        </p:nvSpPr>
        <p:spPr/>
        <p:txBody>
          <a:bodyPr/>
          <a:lstStyle/>
          <a:p>
            <a:r>
              <a:rPr lang="en-US"/>
              <a:t>Subject Name</a:t>
            </a:r>
            <a:endParaRPr lang="en-US" dirty="0"/>
          </a:p>
        </p:txBody>
      </p:sp>
      <p:sp>
        <p:nvSpPr>
          <p:cNvPr id="5" name="Slide Number Placeholder 4">
            <a:extLst>
              <a:ext uri="{FF2B5EF4-FFF2-40B4-BE49-F238E27FC236}">
                <a16:creationId xmlns="" xmlns:a16="http://schemas.microsoft.com/office/drawing/2014/main" id="{F16211B5-930B-3C46-87F0-174D78E04F66}"/>
              </a:ext>
            </a:extLst>
          </p:cNvPr>
          <p:cNvSpPr>
            <a:spLocks noGrp="1"/>
          </p:cNvSpPr>
          <p:nvPr>
            <p:ph type="sldNum" sz="quarter" idx="12"/>
          </p:nvPr>
        </p:nvSpPr>
        <p:spPr/>
        <p:txBody>
          <a:bodyPr/>
          <a:lstStyle/>
          <a:p>
            <a:fld id="{B9BA5F68-B450-774B-A94B-86322AF8B758}" type="slidenum">
              <a:rPr lang="en-US" smtClean="0"/>
              <a:pPr/>
              <a:t>‹#›</a:t>
            </a:fld>
            <a:endParaRPr lang="en-US"/>
          </a:p>
        </p:txBody>
      </p:sp>
    </p:spTree>
    <p:extLst>
      <p:ext uri="{BB962C8B-B14F-4D97-AF65-F5344CB8AC3E}">
        <p14:creationId xmlns:p14="http://schemas.microsoft.com/office/powerpoint/2010/main" val="2173248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E76845-31B4-A14F-BE09-5BC746846C4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2D453081-AC87-8048-8BE9-CB8C3F24F035}"/>
              </a:ext>
            </a:extLst>
          </p:cNvPr>
          <p:cNvSpPr>
            <a:spLocks noGrp="1"/>
          </p:cNvSpPr>
          <p:nvPr>
            <p:ph type="dt" sz="half" idx="10"/>
          </p:nvPr>
        </p:nvSpPr>
        <p:spPr/>
        <p:txBody>
          <a:bodyPr/>
          <a:lstStyle/>
          <a:p>
            <a:r>
              <a:rPr lang="en-US"/>
              <a:t>© VTCA</a:t>
            </a:r>
          </a:p>
        </p:txBody>
      </p:sp>
      <p:sp>
        <p:nvSpPr>
          <p:cNvPr id="4" name="Footer Placeholder 3">
            <a:extLst>
              <a:ext uri="{FF2B5EF4-FFF2-40B4-BE49-F238E27FC236}">
                <a16:creationId xmlns="" xmlns:a16="http://schemas.microsoft.com/office/drawing/2014/main" id="{2C587348-DA5D-AE48-989D-AC1F04AC6E32}"/>
              </a:ext>
            </a:extLst>
          </p:cNvPr>
          <p:cNvSpPr>
            <a:spLocks noGrp="1"/>
          </p:cNvSpPr>
          <p:nvPr>
            <p:ph type="ftr" sz="quarter" idx="11"/>
          </p:nvPr>
        </p:nvSpPr>
        <p:spPr/>
        <p:txBody>
          <a:bodyPr/>
          <a:lstStyle/>
          <a:p>
            <a:r>
              <a:rPr lang="en-US"/>
              <a:t>Subject Name</a:t>
            </a:r>
            <a:endParaRPr lang="en-US" dirty="0"/>
          </a:p>
        </p:txBody>
      </p:sp>
      <p:sp>
        <p:nvSpPr>
          <p:cNvPr id="5" name="Slide Number Placeholder 4">
            <a:extLst>
              <a:ext uri="{FF2B5EF4-FFF2-40B4-BE49-F238E27FC236}">
                <a16:creationId xmlns="" xmlns:a16="http://schemas.microsoft.com/office/drawing/2014/main" id="{F16211B5-930B-3C46-87F0-174D78E04F66}"/>
              </a:ext>
            </a:extLst>
          </p:cNvPr>
          <p:cNvSpPr>
            <a:spLocks noGrp="1"/>
          </p:cNvSpPr>
          <p:nvPr>
            <p:ph type="sldNum" sz="quarter" idx="12"/>
          </p:nvPr>
        </p:nvSpPr>
        <p:spPr/>
        <p:txBody>
          <a:bodyPr/>
          <a:lstStyle/>
          <a:p>
            <a:fld id="{B9BA5F68-B450-774B-A94B-86322AF8B758}" type="slidenum">
              <a:rPr lang="en-US" smtClean="0"/>
              <a:pPr/>
              <a:t>‹#›</a:t>
            </a:fld>
            <a:endParaRPr lang="en-US"/>
          </a:p>
        </p:txBody>
      </p:sp>
    </p:spTree>
    <p:extLst>
      <p:ext uri="{BB962C8B-B14F-4D97-AF65-F5344CB8AC3E}">
        <p14:creationId xmlns:p14="http://schemas.microsoft.com/office/powerpoint/2010/main" val="1508170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4C2816-FC3E-3244-B2EB-CEB70C88E508}"/>
              </a:ext>
            </a:extLst>
          </p:cNvPr>
          <p:cNvSpPr>
            <a:spLocks noGrp="1"/>
          </p:cNvSpPr>
          <p:nvPr>
            <p:ph type="title"/>
          </p:nvPr>
        </p:nvSpPr>
        <p:spPr>
          <a:xfrm>
            <a:off x="838200" y="263301"/>
            <a:ext cx="10515600" cy="663575"/>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a:extLst>
              <a:ext uri="{FF2B5EF4-FFF2-40B4-BE49-F238E27FC236}">
                <a16:creationId xmlns="" xmlns:a16="http://schemas.microsoft.com/office/drawing/2014/main" id="{B6358429-6D80-3644-9565-0A158FEB660D}"/>
              </a:ext>
            </a:extLst>
          </p:cNvPr>
          <p:cNvSpPr>
            <a:spLocks noGrp="1"/>
          </p:cNvSpPr>
          <p:nvPr>
            <p:ph idx="1"/>
          </p:nvPr>
        </p:nvSpPr>
        <p:spPr>
          <a:xfrm>
            <a:off x="838200" y="1074057"/>
            <a:ext cx="10515600" cy="5128439"/>
          </a:xfrm>
        </p:spPr>
        <p:txBody>
          <a:bodyPr/>
          <a:lstStyle>
            <a:lvl1pPr>
              <a:defRPr>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07A60295-D28D-5342-864C-DFD74E3BF4AC}"/>
              </a:ext>
            </a:extLst>
          </p:cNvPr>
          <p:cNvSpPr>
            <a:spLocks noGrp="1"/>
          </p:cNvSpPr>
          <p:nvPr>
            <p:ph type="dt" sz="half" idx="10"/>
          </p:nvPr>
        </p:nvSpPr>
        <p:spPr>
          <a:xfrm>
            <a:off x="838199" y="6356350"/>
            <a:ext cx="1382488" cy="365125"/>
          </a:xfrm>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20084FDE-39E1-CC43-ADEC-A2E40B807239}"/>
              </a:ext>
            </a:extLst>
          </p:cNvPr>
          <p:cNvSpPr>
            <a:spLocks noGrp="1"/>
          </p:cNvSpPr>
          <p:nvPr>
            <p:ph type="ftr" sz="quarter" idx="11"/>
          </p:nvPr>
        </p:nvSpPr>
        <p:spPr>
          <a:xfrm>
            <a:off x="2365514" y="6356350"/>
            <a:ext cx="7489686" cy="365125"/>
          </a:xfrm>
        </p:spPr>
        <p:txBody>
          <a:bodyPr/>
          <a:lstStyle/>
          <a:p>
            <a:r>
              <a:rPr lang="en-US"/>
              <a:t>Subject Name</a:t>
            </a:r>
          </a:p>
        </p:txBody>
      </p:sp>
      <p:sp>
        <p:nvSpPr>
          <p:cNvPr id="6" name="Slide Number Placeholder 5">
            <a:extLst>
              <a:ext uri="{FF2B5EF4-FFF2-40B4-BE49-F238E27FC236}">
                <a16:creationId xmlns="" xmlns:a16="http://schemas.microsoft.com/office/drawing/2014/main" id="{24CBCC03-BB7B-8F4A-BDC0-0497BB610957}"/>
              </a:ext>
            </a:extLst>
          </p:cNvPr>
          <p:cNvSpPr>
            <a:spLocks noGrp="1"/>
          </p:cNvSpPr>
          <p:nvPr>
            <p:ph type="sldNum" sz="quarter" idx="12"/>
          </p:nvPr>
        </p:nvSpPr>
        <p:spPr>
          <a:xfrm>
            <a:off x="10000340" y="6356350"/>
            <a:ext cx="1353459" cy="365125"/>
          </a:xfrm>
        </p:spPr>
        <p:txBody>
          <a:bodyPr/>
          <a:lstStyle/>
          <a:p>
            <a:fld id="{B9BA5F68-B450-774B-A94B-86322AF8B758}" type="slidenum">
              <a:rPr lang="en-US" smtClean="0"/>
              <a:t>‹#›</a:t>
            </a:fld>
            <a:endParaRPr lang="en-US" dirty="0"/>
          </a:p>
        </p:txBody>
      </p:sp>
    </p:spTree>
    <p:extLst>
      <p:ext uri="{BB962C8B-B14F-4D97-AF65-F5344CB8AC3E}">
        <p14:creationId xmlns:p14="http://schemas.microsoft.com/office/powerpoint/2010/main" val="2532785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2987CA-DEB8-1246-A8A0-FC212DE453AF}"/>
              </a:ext>
            </a:extLst>
          </p:cNvPr>
          <p:cNvSpPr>
            <a:spLocks noGrp="1"/>
          </p:cNvSpPr>
          <p:nvPr>
            <p:ph type="title"/>
          </p:nvPr>
        </p:nvSpPr>
        <p:spPr>
          <a:xfrm>
            <a:off x="831850" y="1709738"/>
            <a:ext cx="10515600" cy="2852737"/>
          </a:xfrm>
        </p:spPr>
        <p:txBody>
          <a:bodyPr anchor="b"/>
          <a:lstStyle>
            <a:lvl1pPr>
              <a:defRPr sz="6000">
                <a:solidFill>
                  <a:srgbClr val="002060"/>
                </a:solidFill>
              </a:defRPr>
            </a:lvl1pPr>
          </a:lstStyle>
          <a:p>
            <a:r>
              <a:rPr lang="en-US"/>
              <a:t>Click to edit Master title style</a:t>
            </a:r>
          </a:p>
        </p:txBody>
      </p:sp>
      <p:sp>
        <p:nvSpPr>
          <p:cNvPr id="3" name="Text Placeholder 2">
            <a:extLst>
              <a:ext uri="{FF2B5EF4-FFF2-40B4-BE49-F238E27FC236}">
                <a16:creationId xmlns="" xmlns:a16="http://schemas.microsoft.com/office/drawing/2014/main" id="{EAA34C65-DEA5-8F4A-A14B-0DF1A1E68918}"/>
              </a:ext>
            </a:extLst>
          </p:cNvPr>
          <p:cNvSpPr>
            <a:spLocks noGrp="1"/>
          </p:cNvSpPr>
          <p:nvPr>
            <p:ph type="body" idx="1"/>
          </p:nvPr>
        </p:nvSpPr>
        <p:spPr>
          <a:xfrm>
            <a:off x="831850" y="4589463"/>
            <a:ext cx="10515600" cy="1500187"/>
          </a:xfrm>
        </p:spPr>
        <p:txBody>
          <a:bodyPr/>
          <a:lstStyle>
            <a:lvl1pPr marL="0" indent="0">
              <a:buNone/>
              <a:defRPr sz="2400">
                <a:solidFill>
                  <a:srgbClr val="00206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1EFB5CC9-D24D-8D45-94E1-B8A6F082E35A}"/>
              </a:ext>
            </a:extLst>
          </p:cNvPr>
          <p:cNvSpPr>
            <a:spLocks noGrp="1"/>
          </p:cNvSpPr>
          <p:nvPr>
            <p:ph type="dt" sz="half" idx="10"/>
          </p:nvPr>
        </p:nvSpPr>
        <p:spPr>
          <a:xfrm>
            <a:off x="838200" y="6364028"/>
            <a:ext cx="1367971" cy="365125"/>
          </a:xfrm>
        </p:spPr>
        <p:txBody>
          <a:bodyPr/>
          <a:lstStyle/>
          <a:p>
            <a:r>
              <a:rPr lang="en-US"/>
              <a:t>© VTCA</a:t>
            </a:r>
          </a:p>
        </p:txBody>
      </p:sp>
      <p:sp>
        <p:nvSpPr>
          <p:cNvPr id="5" name="Footer Placeholder 4">
            <a:extLst>
              <a:ext uri="{FF2B5EF4-FFF2-40B4-BE49-F238E27FC236}">
                <a16:creationId xmlns="" xmlns:a16="http://schemas.microsoft.com/office/drawing/2014/main" id="{DBD43B7A-936C-F047-BD4A-CCBB3D41F0DF}"/>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96EEEBFE-C4A6-0541-B16A-380D3EAAB96F}"/>
              </a:ext>
            </a:extLst>
          </p:cNvPr>
          <p:cNvSpPr>
            <a:spLocks noGrp="1"/>
          </p:cNvSpPr>
          <p:nvPr>
            <p:ph type="sldNum" sz="quarter" idx="12"/>
          </p:nvPr>
        </p:nvSpPr>
        <p:spPr>
          <a:xfrm>
            <a:off x="10014856" y="6356350"/>
            <a:ext cx="1338943" cy="365125"/>
          </a:xfrm>
        </p:spPr>
        <p:txBody>
          <a:bodyPr/>
          <a:lstStyle/>
          <a:p>
            <a:fld id="{B9BA5F68-B450-774B-A94B-86322AF8B758}" type="slidenum">
              <a:rPr lang="en-US" smtClean="0"/>
              <a:t>‹#›</a:t>
            </a:fld>
            <a:endParaRPr lang="en-US"/>
          </a:p>
        </p:txBody>
      </p:sp>
    </p:spTree>
    <p:extLst>
      <p:ext uri="{BB962C8B-B14F-4D97-AF65-F5344CB8AC3E}">
        <p14:creationId xmlns:p14="http://schemas.microsoft.com/office/powerpoint/2010/main" val="3145714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56102A-A1F7-3842-AAEA-F5C7311EA1B8}"/>
              </a:ext>
            </a:extLst>
          </p:cNvPr>
          <p:cNvSpPr>
            <a:spLocks noGrp="1"/>
          </p:cNvSpPr>
          <p:nvPr>
            <p:ph type="title"/>
          </p:nvPr>
        </p:nvSpPr>
        <p:spPr>
          <a:xfrm>
            <a:off x="838200" y="278042"/>
            <a:ext cx="10515600" cy="635000"/>
          </a:xfrm>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 xmlns:a16="http://schemas.microsoft.com/office/drawing/2014/main" id="{F08251E2-F43C-F64D-B993-CE6609ED119D}"/>
              </a:ext>
            </a:extLst>
          </p:cNvPr>
          <p:cNvSpPr>
            <a:spLocks noGrp="1"/>
          </p:cNvSpPr>
          <p:nvPr>
            <p:ph sz="half" idx="1"/>
          </p:nvPr>
        </p:nvSpPr>
        <p:spPr>
          <a:xfrm>
            <a:off x="838200" y="1092429"/>
            <a:ext cx="5181600" cy="5084534"/>
          </a:xfrm>
        </p:spPr>
        <p:txBody>
          <a:bodyPr/>
          <a:lstStyle>
            <a:lvl1pPr>
              <a:defRPr>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 xmlns:a16="http://schemas.microsoft.com/office/drawing/2014/main" id="{8704EDDE-EE3F-8F4B-9C7A-83E0406455BE}"/>
              </a:ext>
            </a:extLst>
          </p:cNvPr>
          <p:cNvSpPr>
            <a:spLocks noGrp="1"/>
          </p:cNvSpPr>
          <p:nvPr>
            <p:ph sz="half" idx="2"/>
          </p:nvPr>
        </p:nvSpPr>
        <p:spPr>
          <a:xfrm>
            <a:off x="6172200" y="1092429"/>
            <a:ext cx="5181600" cy="5084534"/>
          </a:xfrm>
        </p:spPr>
        <p:txBody>
          <a:bodyPr/>
          <a:lstStyle>
            <a:lvl1pPr>
              <a:defRPr>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 xmlns:a16="http://schemas.microsoft.com/office/drawing/2014/main" id="{E9E15ADE-643D-314B-865E-D1A74E171C8E}"/>
              </a:ext>
            </a:extLst>
          </p:cNvPr>
          <p:cNvSpPr>
            <a:spLocks noGrp="1"/>
          </p:cNvSpPr>
          <p:nvPr>
            <p:ph type="dt" sz="half" idx="10"/>
          </p:nvPr>
        </p:nvSpPr>
        <p:spPr/>
        <p:txBody>
          <a:bodyPr/>
          <a:lstStyle/>
          <a:p>
            <a:r>
              <a:rPr lang="en-US"/>
              <a:t>© VTCA</a:t>
            </a:r>
          </a:p>
        </p:txBody>
      </p:sp>
      <p:sp>
        <p:nvSpPr>
          <p:cNvPr id="6" name="Footer Placeholder 5">
            <a:extLst>
              <a:ext uri="{FF2B5EF4-FFF2-40B4-BE49-F238E27FC236}">
                <a16:creationId xmlns="" xmlns:a16="http://schemas.microsoft.com/office/drawing/2014/main" id="{7C066CD4-6B44-554D-8C3E-1CC265FA54D3}"/>
              </a:ext>
            </a:extLst>
          </p:cNvPr>
          <p:cNvSpPr>
            <a:spLocks noGrp="1"/>
          </p:cNvSpPr>
          <p:nvPr>
            <p:ph type="ftr" sz="quarter" idx="11"/>
          </p:nvPr>
        </p:nvSpPr>
        <p:spPr/>
        <p:txBody>
          <a:bodyPr/>
          <a:lstStyle/>
          <a:p>
            <a:r>
              <a:rPr lang="en-US"/>
              <a:t>Subject Name</a:t>
            </a:r>
          </a:p>
        </p:txBody>
      </p:sp>
      <p:sp>
        <p:nvSpPr>
          <p:cNvPr id="7" name="Slide Number Placeholder 6">
            <a:extLst>
              <a:ext uri="{FF2B5EF4-FFF2-40B4-BE49-F238E27FC236}">
                <a16:creationId xmlns="" xmlns:a16="http://schemas.microsoft.com/office/drawing/2014/main" id="{5905A39C-E79D-054D-AA55-AE55FBA281B8}"/>
              </a:ext>
            </a:extLst>
          </p:cNvPr>
          <p:cNvSpPr>
            <a:spLocks noGrp="1"/>
          </p:cNvSpPr>
          <p:nvPr>
            <p:ph type="sldNum" sz="quarter" idx="12"/>
          </p:nvPr>
        </p:nvSpPr>
        <p:spPr/>
        <p:txBody>
          <a:bodyPr/>
          <a:lstStyle/>
          <a:p>
            <a:fld id="{B9BA5F68-B450-774B-A94B-86322AF8B758}" type="slidenum">
              <a:rPr lang="en-US" smtClean="0"/>
              <a:t>‹#›</a:t>
            </a:fld>
            <a:endParaRPr lang="en-US"/>
          </a:p>
        </p:txBody>
      </p:sp>
    </p:spTree>
    <p:extLst>
      <p:ext uri="{BB962C8B-B14F-4D97-AF65-F5344CB8AC3E}">
        <p14:creationId xmlns:p14="http://schemas.microsoft.com/office/powerpoint/2010/main" val="36874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FA0EE-3CC4-5243-A94C-6FACDA7F8445}"/>
              </a:ext>
            </a:extLst>
          </p:cNvPr>
          <p:cNvSpPr>
            <a:spLocks noGrp="1"/>
          </p:cNvSpPr>
          <p:nvPr>
            <p:ph type="title"/>
          </p:nvPr>
        </p:nvSpPr>
        <p:spPr>
          <a:xfrm>
            <a:off x="839788" y="263527"/>
            <a:ext cx="10515600" cy="663575"/>
          </a:xfrm>
        </p:spPr>
        <p:txBody>
          <a:bodyPr/>
          <a:lstStyle/>
          <a:p>
            <a:r>
              <a:rPr lang="en-US" dirty="0"/>
              <a:t>Click to edit Master title style</a:t>
            </a:r>
          </a:p>
        </p:txBody>
      </p:sp>
      <p:sp>
        <p:nvSpPr>
          <p:cNvPr id="3" name="Text Placeholder 2">
            <a:extLst>
              <a:ext uri="{FF2B5EF4-FFF2-40B4-BE49-F238E27FC236}">
                <a16:creationId xmlns="" xmlns:a16="http://schemas.microsoft.com/office/drawing/2014/main" id="{40930389-7090-CD40-BEBF-0637D2031B24}"/>
              </a:ext>
            </a:extLst>
          </p:cNvPr>
          <p:cNvSpPr>
            <a:spLocks noGrp="1"/>
          </p:cNvSpPr>
          <p:nvPr>
            <p:ph type="body" idx="1"/>
          </p:nvPr>
        </p:nvSpPr>
        <p:spPr>
          <a:xfrm>
            <a:off x="836612" y="1197884"/>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38DBABA1-0B0C-5D41-BD03-AF3497DBF438}"/>
              </a:ext>
            </a:extLst>
          </p:cNvPr>
          <p:cNvSpPr>
            <a:spLocks noGrp="1"/>
          </p:cNvSpPr>
          <p:nvPr>
            <p:ph sz="half" idx="2"/>
          </p:nvPr>
        </p:nvSpPr>
        <p:spPr>
          <a:xfrm>
            <a:off x="839788" y="2021796"/>
            <a:ext cx="5157787" cy="41678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 xmlns:a16="http://schemas.microsoft.com/office/drawing/2014/main" id="{7923744A-9292-8949-A87C-3B6979EA7CA4}"/>
              </a:ext>
            </a:extLst>
          </p:cNvPr>
          <p:cNvSpPr>
            <a:spLocks noGrp="1"/>
          </p:cNvSpPr>
          <p:nvPr>
            <p:ph type="body" sz="quarter" idx="3"/>
          </p:nvPr>
        </p:nvSpPr>
        <p:spPr>
          <a:xfrm>
            <a:off x="6194427" y="1197884"/>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 xmlns:a16="http://schemas.microsoft.com/office/drawing/2014/main" id="{951ADD4A-DB10-FB4A-A9BA-9D3DB500D4B5}"/>
              </a:ext>
            </a:extLst>
          </p:cNvPr>
          <p:cNvSpPr>
            <a:spLocks noGrp="1"/>
          </p:cNvSpPr>
          <p:nvPr>
            <p:ph sz="quarter" idx="4"/>
          </p:nvPr>
        </p:nvSpPr>
        <p:spPr>
          <a:xfrm>
            <a:off x="6172200" y="2021796"/>
            <a:ext cx="5183188" cy="41678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 xmlns:a16="http://schemas.microsoft.com/office/drawing/2014/main" id="{57B58B35-25F2-6941-BC63-14140DB153E2}"/>
              </a:ext>
            </a:extLst>
          </p:cNvPr>
          <p:cNvSpPr>
            <a:spLocks noGrp="1"/>
          </p:cNvSpPr>
          <p:nvPr>
            <p:ph type="dt" sz="half" idx="10"/>
          </p:nvPr>
        </p:nvSpPr>
        <p:spPr/>
        <p:txBody>
          <a:bodyPr/>
          <a:lstStyle/>
          <a:p>
            <a:r>
              <a:rPr lang="en-US"/>
              <a:t>© VTCA</a:t>
            </a:r>
          </a:p>
        </p:txBody>
      </p:sp>
      <p:sp>
        <p:nvSpPr>
          <p:cNvPr id="8" name="Footer Placeholder 7">
            <a:extLst>
              <a:ext uri="{FF2B5EF4-FFF2-40B4-BE49-F238E27FC236}">
                <a16:creationId xmlns="" xmlns:a16="http://schemas.microsoft.com/office/drawing/2014/main" id="{7A4CB44E-6D22-DC48-8A79-8CC24323AB88}"/>
              </a:ext>
            </a:extLst>
          </p:cNvPr>
          <p:cNvSpPr>
            <a:spLocks noGrp="1"/>
          </p:cNvSpPr>
          <p:nvPr>
            <p:ph type="ftr" sz="quarter" idx="11"/>
          </p:nvPr>
        </p:nvSpPr>
        <p:spPr/>
        <p:txBody>
          <a:bodyPr/>
          <a:lstStyle/>
          <a:p>
            <a:r>
              <a:rPr lang="en-US"/>
              <a:t>Subject Name</a:t>
            </a:r>
          </a:p>
        </p:txBody>
      </p:sp>
      <p:sp>
        <p:nvSpPr>
          <p:cNvPr id="9" name="Slide Number Placeholder 8">
            <a:extLst>
              <a:ext uri="{FF2B5EF4-FFF2-40B4-BE49-F238E27FC236}">
                <a16:creationId xmlns="" xmlns:a16="http://schemas.microsoft.com/office/drawing/2014/main" id="{14AC1E52-5D18-5A4D-B7CC-7DB931B3D351}"/>
              </a:ext>
            </a:extLst>
          </p:cNvPr>
          <p:cNvSpPr>
            <a:spLocks noGrp="1"/>
          </p:cNvSpPr>
          <p:nvPr>
            <p:ph type="sldNum" sz="quarter" idx="12"/>
          </p:nvPr>
        </p:nvSpPr>
        <p:spPr/>
        <p:txBody>
          <a:bodyPr/>
          <a:lstStyle/>
          <a:p>
            <a:fld id="{B9BA5F68-B450-774B-A94B-86322AF8B758}" type="slidenum">
              <a:rPr lang="en-US" smtClean="0"/>
              <a:t>‹#›</a:t>
            </a:fld>
            <a:endParaRPr lang="en-US"/>
          </a:p>
        </p:txBody>
      </p:sp>
    </p:spTree>
    <p:extLst>
      <p:ext uri="{BB962C8B-B14F-4D97-AF65-F5344CB8AC3E}">
        <p14:creationId xmlns:p14="http://schemas.microsoft.com/office/powerpoint/2010/main" val="96089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E28F28-5514-3C4F-8F16-87F0D27BFC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6E8C3861-35A6-C04A-AF18-0494795E52DC}"/>
              </a:ext>
            </a:extLst>
          </p:cNvPr>
          <p:cNvSpPr>
            <a:spLocks noGrp="1"/>
          </p:cNvSpPr>
          <p:nvPr>
            <p:ph type="dt" sz="half" idx="10"/>
          </p:nvPr>
        </p:nvSpPr>
        <p:spPr/>
        <p:txBody>
          <a:bodyPr/>
          <a:lstStyle/>
          <a:p>
            <a:r>
              <a:rPr lang="en-US"/>
              <a:t>© VTCA</a:t>
            </a:r>
          </a:p>
        </p:txBody>
      </p:sp>
      <p:sp>
        <p:nvSpPr>
          <p:cNvPr id="4" name="Footer Placeholder 3">
            <a:extLst>
              <a:ext uri="{FF2B5EF4-FFF2-40B4-BE49-F238E27FC236}">
                <a16:creationId xmlns="" xmlns:a16="http://schemas.microsoft.com/office/drawing/2014/main" id="{964A6BF7-1B35-7B45-8465-DA95BDF4F1F8}"/>
              </a:ext>
            </a:extLst>
          </p:cNvPr>
          <p:cNvSpPr>
            <a:spLocks noGrp="1"/>
          </p:cNvSpPr>
          <p:nvPr>
            <p:ph type="ftr" sz="quarter" idx="11"/>
          </p:nvPr>
        </p:nvSpPr>
        <p:spPr/>
        <p:txBody>
          <a:bodyPr/>
          <a:lstStyle/>
          <a:p>
            <a:r>
              <a:rPr lang="en-US"/>
              <a:t>Subject Name</a:t>
            </a:r>
          </a:p>
        </p:txBody>
      </p:sp>
      <p:sp>
        <p:nvSpPr>
          <p:cNvPr id="5" name="Slide Number Placeholder 4">
            <a:extLst>
              <a:ext uri="{FF2B5EF4-FFF2-40B4-BE49-F238E27FC236}">
                <a16:creationId xmlns="" xmlns:a16="http://schemas.microsoft.com/office/drawing/2014/main" id="{182ECE7A-5E3E-FA41-A2CF-2170043C16AA}"/>
              </a:ext>
            </a:extLst>
          </p:cNvPr>
          <p:cNvSpPr>
            <a:spLocks noGrp="1"/>
          </p:cNvSpPr>
          <p:nvPr>
            <p:ph type="sldNum" sz="quarter" idx="12"/>
          </p:nvPr>
        </p:nvSpPr>
        <p:spPr/>
        <p:txBody>
          <a:bodyPr/>
          <a:lstStyle/>
          <a:p>
            <a:fld id="{B9BA5F68-B450-774B-A94B-86322AF8B758}" type="slidenum">
              <a:rPr lang="en-US" smtClean="0"/>
              <a:t>‹#›</a:t>
            </a:fld>
            <a:endParaRPr lang="en-US"/>
          </a:p>
        </p:txBody>
      </p:sp>
    </p:spTree>
    <p:extLst>
      <p:ext uri="{BB962C8B-B14F-4D97-AF65-F5344CB8AC3E}">
        <p14:creationId xmlns:p14="http://schemas.microsoft.com/office/powerpoint/2010/main" val="185209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012E6E-C79E-5B49-9FDF-F6705D37C5C7}"/>
              </a:ext>
            </a:extLst>
          </p:cNvPr>
          <p:cNvSpPr>
            <a:spLocks noGrp="1"/>
          </p:cNvSpPr>
          <p:nvPr>
            <p:ph type="title"/>
          </p:nvPr>
        </p:nvSpPr>
        <p:spPr>
          <a:xfrm>
            <a:off x="839788" y="987424"/>
            <a:ext cx="3932237" cy="1069975"/>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2D2BB082-60EA-F742-971F-16B6DC7F2F04}"/>
              </a:ext>
            </a:extLst>
          </p:cNvPr>
          <p:cNvSpPr>
            <a:spLocks noGrp="1"/>
          </p:cNvSpPr>
          <p:nvPr>
            <p:ph idx="1"/>
          </p:nvPr>
        </p:nvSpPr>
        <p:spPr>
          <a:xfrm>
            <a:off x="4943344" y="987425"/>
            <a:ext cx="6408867" cy="52101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 xmlns:a16="http://schemas.microsoft.com/office/drawing/2014/main" id="{0D0DA2A8-A776-FA4A-A5B2-6088AA8A5EF7}"/>
              </a:ext>
            </a:extLst>
          </p:cNvPr>
          <p:cNvSpPr>
            <a:spLocks noGrp="1"/>
          </p:cNvSpPr>
          <p:nvPr>
            <p:ph type="body" sz="half" idx="2"/>
          </p:nvPr>
        </p:nvSpPr>
        <p:spPr>
          <a:xfrm>
            <a:off x="839788" y="2057400"/>
            <a:ext cx="3932237" cy="4140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9C5211-987C-0E4C-8A65-096CAF941FEF}"/>
              </a:ext>
            </a:extLst>
          </p:cNvPr>
          <p:cNvSpPr>
            <a:spLocks noGrp="1"/>
          </p:cNvSpPr>
          <p:nvPr>
            <p:ph type="dt" sz="half" idx="10"/>
          </p:nvPr>
        </p:nvSpPr>
        <p:spPr/>
        <p:txBody>
          <a:bodyPr/>
          <a:lstStyle/>
          <a:p>
            <a:r>
              <a:rPr lang="en-US"/>
              <a:t>© VTCA</a:t>
            </a:r>
          </a:p>
        </p:txBody>
      </p:sp>
      <p:sp>
        <p:nvSpPr>
          <p:cNvPr id="6" name="Footer Placeholder 5">
            <a:extLst>
              <a:ext uri="{FF2B5EF4-FFF2-40B4-BE49-F238E27FC236}">
                <a16:creationId xmlns="" xmlns:a16="http://schemas.microsoft.com/office/drawing/2014/main" id="{A7EC83AD-025F-B541-9368-2FEDDC6B1D1D}"/>
              </a:ext>
            </a:extLst>
          </p:cNvPr>
          <p:cNvSpPr>
            <a:spLocks noGrp="1"/>
          </p:cNvSpPr>
          <p:nvPr>
            <p:ph type="ftr" sz="quarter" idx="11"/>
          </p:nvPr>
        </p:nvSpPr>
        <p:spPr/>
        <p:txBody>
          <a:bodyPr/>
          <a:lstStyle/>
          <a:p>
            <a:r>
              <a:rPr lang="en-US"/>
              <a:t>Subject Name</a:t>
            </a:r>
          </a:p>
        </p:txBody>
      </p:sp>
      <p:sp>
        <p:nvSpPr>
          <p:cNvPr id="7" name="Slide Number Placeholder 6">
            <a:extLst>
              <a:ext uri="{FF2B5EF4-FFF2-40B4-BE49-F238E27FC236}">
                <a16:creationId xmlns="" xmlns:a16="http://schemas.microsoft.com/office/drawing/2014/main" id="{D0C98FAB-9E39-4442-B432-009E972C220A}"/>
              </a:ext>
            </a:extLst>
          </p:cNvPr>
          <p:cNvSpPr>
            <a:spLocks noGrp="1"/>
          </p:cNvSpPr>
          <p:nvPr>
            <p:ph type="sldNum" sz="quarter" idx="12"/>
          </p:nvPr>
        </p:nvSpPr>
        <p:spPr/>
        <p:txBody>
          <a:bodyPr/>
          <a:lstStyle/>
          <a:p>
            <a:fld id="{B9BA5F68-B450-774B-A94B-86322AF8B758}" type="slidenum">
              <a:rPr lang="en-US" smtClean="0"/>
              <a:t>‹#›</a:t>
            </a:fld>
            <a:endParaRPr lang="en-US"/>
          </a:p>
        </p:txBody>
      </p:sp>
    </p:spTree>
    <p:extLst>
      <p:ext uri="{BB962C8B-B14F-4D97-AF65-F5344CB8AC3E}">
        <p14:creationId xmlns:p14="http://schemas.microsoft.com/office/powerpoint/2010/main" val="86297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33CED7-2E22-7046-B671-644D9867C310}"/>
              </a:ext>
            </a:extLst>
          </p:cNvPr>
          <p:cNvSpPr>
            <a:spLocks noGrp="1"/>
          </p:cNvSpPr>
          <p:nvPr>
            <p:ph type="title"/>
          </p:nvPr>
        </p:nvSpPr>
        <p:spPr>
          <a:xfrm>
            <a:off x="839788" y="987424"/>
            <a:ext cx="3932237" cy="1069975"/>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E4637231-3259-8148-A59B-BCA49EE18422}"/>
              </a:ext>
            </a:extLst>
          </p:cNvPr>
          <p:cNvSpPr>
            <a:spLocks noGrp="1"/>
          </p:cNvSpPr>
          <p:nvPr>
            <p:ph type="pic" idx="1"/>
          </p:nvPr>
        </p:nvSpPr>
        <p:spPr>
          <a:xfrm>
            <a:off x="5183188" y="987425"/>
            <a:ext cx="6172200" cy="520351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 xmlns:a16="http://schemas.microsoft.com/office/drawing/2014/main" id="{51F3E8CD-A682-AC45-B9C3-5CB1873728F1}"/>
              </a:ext>
            </a:extLst>
          </p:cNvPr>
          <p:cNvSpPr>
            <a:spLocks noGrp="1"/>
          </p:cNvSpPr>
          <p:nvPr>
            <p:ph type="body" sz="half" idx="2"/>
          </p:nvPr>
        </p:nvSpPr>
        <p:spPr>
          <a:xfrm>
            <a:off x="839788" y="2057400"/>
            <a:ext cx="3932237" cy="41335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5B6DDB3D-EBBA-E54E-957D-18F54AC5AE6F}"/>
              </a:ext>
            </a:extLst>
          </p:cNvPr>
          <p:cNvSpPr>
            <a:spLocks noGrp="1"/>
          </p:cNvSpPr>
          <p:nvPr>
            <p:ph type="dt" sz="half" idx="10"/>
          </p:nvPr>
        </p:nvSpPr>
        <p:spPr/>
        <p:txBody>
          <a:bodyPr/>
          <a:lstStyle/>
          <a:p>
            <a:r>
              <a:rPr lang="en-US"/>
              <a:t>© VTCA</a:t>
            </a:r>
          </a:p>
        </p:txBody>
      </p:sp>
      <p:sp>
        <p:nvSpPr>
          <p:cNvPr id="6" name="Footer Placeholder 5">
            <a:extLst>
              <a:ext uri="{FF2B5EF4-FFF2-40B4-BE49-F238E27FC236}">
                <a16:creationId xmlns="" xmlns:a16="http://schemas.microsoft.com/office/drawing/2014/main" id="{EE068683-9DAF-2949-BB77-A0BA807B4E8A}"/>
              </a:ext>
            </a:extLst>
          </p:cNvPr>
          <p:cNvSpPr>
            <a:spLocks noGrp="1"/>
          </p:cNvSpPr>
          <p:nvPr>
            <p:ph type="ftr" sz="quarter" idx="11"/>
          </p:nvPr>
        </p:nvSpPr>
        <p:spPr/>
        <p:txBody>
          <a:bodyPr/>
          <a:lstStyle/>
          <a:p>
            <a:r>
              <a:rPr lang="en-US"/>
              <a:t>Subject Name</a:t>
            </a:r>
          </a:p>
        </p:txBody>
      </p:sp>
      <p:sp>
        <p:nvSpPr>
          <p:cNvPr id="7" name="Slide Number Placeholder 6">
            <a:extLst>
              <a:ext uri="{FF2B5EF4-FFF2-40B4-BE49-F238E27FC236}">
                <a16:creationId xmlns="" xmlns:a16="http://schemas.microsoft.com/office/drawing/2014/main" id="{03031D61-53FD-B847-BC95-73B6763ADD61}"/>
              </a:ext>
            </a:extLst>
          </p:cNvPr>
          <p:cNvSpPr>
            <a:spLocks noGrp="1"/>
          </p:cNvSpPr>
          <p:nvPr>
            <p:ph type="sldNum" sz="quarter" idx="12"/>
          </p:nvPr>
        </p:nvSpPr>
        <p:spPr/>
        <p:txBody>
          <a:bodyPr/>
          <a:lstStyle/>
          <a:p>
            <a:fld id="{B9BA5F68-B450-774B-A94B-86322AF8B758}" type="slidenum">
              <a:rPr lang="en-US" smtClean="0"/>
              <a:t>‹#›</a:t>
            </a:fld>
            <a:endParaRPr lang="en-US"/>
          </a:p>
        </p:txBody>
      </p:sp>
    </p:spTree>
    <p:extLst>
      <p:ext uri="{BB962C8B-B14F-4D97-AF65-F5344CB8AC3E}">
        <p14:creationId xmlns:p14="http://schemas.microsoft.com/office/powerpoint/2010/main" val="317883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0BD9D8-CC86-7E4D-A036-7F666D5814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B41D8279-4EB5-1B4C-AC96-6DA0B332F4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FF71BE1-3E91-AC49-9604-441E4DD3A9C7}"/>
              </a:ext>
            </a:extLst>
          </p:cNvPr>
          <p:cNvSpPr>
            <a:spLocks noGrp="1"/>
          </p:cNvSpPr>
          <p:nvPr>
            <p:ph type="dt" sz="half" idx="10"/>
          </p:nvPr>
        </p:nvSpPr>
        <p:spPr/>
        <p:txBody>
          <a:bodyPr/>
          <a:lstStyle/>
          <a:p>
            <a:r>
              <a:rPr lang="en-US"/>
              <a:t>© VTCA</a:t>
            </a:r>
          </a:p>
        </p:txBody>
      </p:sp>
      <p:sp>
        <p:nvSpPr>
          <p:cNvPr id="5" name="Footer Placeholder 4">
            <a:extLst>
              <a:ext uri="{FF2B5EF4-FFF2-40B4-BE49-F238E27FC236}">
                <a16:creationId xmlns="" xmlns:a16="http://schemas.microsoft.com/office/drawing/2014/main" id="{7C5F1837-E4C0-A34F-B38C-CBF0D65B8F14}"/>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AE605FF2-DF89-7143-8050-5F1B7B5C51E8}"/>
              </a:ext>
            </a:extLst>
          </p:cNvPr>
          <p:cNvSpPr>
            <a:spLocks noGrp="1"/>
          </p:cNvSpPr>
          <p:nvPr>
            <p:ph type="sldNum" sz="quarter" idx="12"/>
          </p:nvPr>
        </p:nvSpPr>
        <p:spPr/>
        <p:txBody>
          <a:bodyPr/>
          <a:lstStyle/>
          <a:p>
            <a:fld id="{B9BA5F68-B450-774B-A94B-86322AF8B758}" type="slidenum">
              <a:rPr lang="en-US" smtClean="0"/>
              <a:t>‹#›</a:t>
            </a:fld>
            <a:endParaRPr lang="en-US"/>
          </a:p>
        </p:txBody>
      </p:sp>
    </p:spTree>
    <p:extLst>
      <p:ext uri="{BB962C8B-B14F-4D97-AF65-F5344CB8AC3E}">
        <p14:creationId xmlns:p14="http://schemas.microsoft.com/office/powerpoint/2010/main" val="277591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 xmlns:a16="http://schemas.microsoft.com/office/drawing/2014/main" id="{A4C0672D-63A5-7F4F-996A-A49C94A186D4}"/>
              </a:ext>
            </a:extLst>
          </p:cNvPr>
          <p:cNvPicPr>
            <a:picLocks noChangeAspect="1"/>
          </p:cNvPicPr>
          <p:nvPr userDrawn="1"/>
        </p:nvPicPr>
        <p:blipFill>
          <a:blip r:embed="rId13"/>
          <a:stretch>
            <a:fillRect/>
          </a:stretch>
        </p:blipFill>
        <p:spPr>
          <a:xfrm>
            <a:off x="-17315" y="345287"/>
            <a:ext cx="12192000" cy="475488"/>
          </a:xfrm>
          <a:prstGeom prst="rect">
            <a:avLst/>
          </a:prstGeom>
        </p:spPr>
      </p:pic>
      <p:sp>
        <p:nvSpPr>
          <p:cNvPr id="2" name="Title Placeholder 1">
            <a:extLst>
              <a:ext uri="{FF2B5EF4-FFF2-40B4-BE49-F238E27FC236}">
                <a16:creationId xmlns="" xmlns:a16="http://schemas.microsoft.com/office/drawing/2014/main" id="{FDEC1233-5907-7143-8A9A-729AB9D49605}"/>
              </a:ext>
            </a:extLst>
          </p:cNvPr>
          <p:cNvSpPr>
            <a:spLocks noGrp="1"/>
          </p:cNvSpPr>
          <p:nvPr>
            <p:ph type="title"/>
          </p:nvPr>
        </p:nvSpPr>
        <p:spPr>
          <a:xfrm>
            <a:off x="838200" y="254955"/>
            <a:ext cx="10515600" cy="6778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 xmlns:a16="http://schemas.microsoft.com/office/drawing/2014/main" id="{7C2E4728-1E09-A64F-9A06-2F96BC71F324}"/>
              </a:ext>
            </a:extLst>
          </p:cNvPr>
          <p:cNvSpPr>
            <a:spLocks noGrp="1"/>
          </p:cNvSpPr>
          <p:nvPr>
            <p:ph type="body" idx="1"/>
          </p:nvPr>
        </p:nvSpPr>
        <p:spPr>
          <a:xfrm>
            <a:off x="838200" y="1055881"/>
            <a:ext cx="10515600" cy="51417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D314233A-AE14-694A-BB8D-3E28E47EE53A}"/>
              </a:ext>
            </a:extLst>
          </p:cNvPr>
          <p:cNvSpPr>
            <a:spLocks noGrp="1"/>
          </p:cNvSpPr>
          <p:nvPr>
            <p:ph type="dt" sz="half" idx="2"/>
          </p:nvPr>
        </p:nvSpPr>
        <p:spPr>
          <a:xfrm>
            <a:off x="838201" y="6356350"/>
            <a:ext cx="14115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 VTC Academy</a:t>
            </a:r>
          </a:p>
        </p:txBody>
      </p:sp>
      <p:sp>
        <p:nvSpPr>
          <p:cNvPr id="5" name="Footer Placeholder 4">
            <a:extLst>
              <a:ext uri="{FF2B5EF4-FFF2-40B4-BE49-F238E27FC236}">
                <a16:creationId xmlns="" xmlns:a16="http://schemas.microsoft.com/office/drawing/2014/main" id="{85E08028-B976-7C44-A1F6-F7265A55443D}"/>
              </a:ext>
            </a:extLst>
          </p:cNvPr>
          <p:cNvSpPr>
            <a:spLocks noGrp="1"/>
          </p:cNvSpPr>
          <p:nvPr>
            <p:ph type="ftr" sz="quarter" idx="3"/>
          </p:nvPr>
        </p:nvSpPr>
        <p:spPr>
          <a:xfrm>
            <a:off x="2365828" y="6356350"/>
            <a:ext cx="748937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Course Introduction</a:t>
            </a:r>
          </a:p>
        </p:txBody>
      </p:sp>
      <p:sp>
        <p:nvSpPr>
          <p:cNvPr id="6" name="Slide Number Placeholder 5">
            <a:extLst>
              <a:ext uri="{FF2B5EF4-FFF2-40B4-BE49-F238E27FC236}">
                <a16:creationId xmlns="" xmlns:a16="http://schemas.microsoft.com/office/drawing/2014/main" id="{1836F93A-8372-7749-B2E4-1B714A6CCF1E}"/>
              </a:ext>
            </a:extLst>
          </p:cNvPr>
          <p:cNvSpPr>
            <a:spLocks noGrp="1"/>
          </p:cNvSpPr>
          <p:nvPr>
            <p:ph type="sldNum" sz="quarter" idx="4"/>
          </p:nvPr>
        </p:nvSpPr>
        <p:spPr>
          <a:xfrm>
            <a:off x="9985828" y="6356350"/>
            <a:ext cx="136797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BA5F68-B450-774B-A94B-86322AF8B758}" type="slidenum">
              <a:rPr lang="en-US" smtClean="0"/>
              <a:pPr/>
              <a:t>‹#›</a:t>
            </a:fld>
            <a:endParaRPr lang="en-US"/>
          </a:p>
        </p:txBody>
      </p:sp>
      <p:pic>
        <p:nvPicPr>
          <p:cNvPr id="12" name="Picture 11">
            <a:extLst>
              <a:ext uri="{FF2B5EF4-FFF2-40B4-BE49-F238E27FC236}">
                <a16:creationId xmlns="" xmlns:a16="http://schemas.microsoft.com/office/drawing/2014/main" id="{6402E568-18E6-9A43-8CDC-1DF38DFF6BB5}"/>
              </a:ext>
            </a:extLst>
          </p:cNvPr>
          <p:cNvPicPr>
            <a:picLocks noChangeAspect="1"/>
          </p:cNvPicPr>
          <p:nvPr userDrawn="1"/>
        </p:nvPicPr>
        <p:blipFill>
          <a:blip r:embed="rId14"/>
          <a:stretch>
            <a:fillRect/>
          </a:stretch>
        </p:blipFill>
        <p:spPr>
          <a:xfrm>
            <a:off x="9087694" y="306094"/>
            <a:ext cx="3116019" cy="571270"/>
          </a:xfrm>
          <a:prstGeom prst="rect">
            <a:avLst/>
          </a:prstGeom>
        </p:spPr>
      </p:pic>
    </p:spTree>
    <p:extLst>
      <p:ext uri="{BB962C8B-B14F-4D97-AF65-F5344CB8AC3E}">
        <p14:creationId xmlns:p14="http://schemas.microsoft.com/office/powerpoint/2010/main" val="178060349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5" r:id="rId7"/>
    <p:sldLayoutId id="2147483686" r:id="rId8"/>
    <p:sldLayoutId id="2147483687" r:id="rId9"/>
    <p:sldLayoutId id="2147483688" r:id="rId10"/>
    <p:sldLayoutId id="214748368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33D9EB45-1C59-C541-92E7-6FE421F29085}"/>
              </a:ext>
            </a:extLst>
          </p:cNvPr>
          <p:cNvSpPr>
            <a:spLocks noGrp="1"/>
          </p:cNvSpPr>
          <p:nvPr>
            <p:ph type="ctrTitle"/>
          </p:nvPr>
        </p:nvSpPr>
        <p:spPr/>
        <p:txBody>
          <a:bodyPr/>
          <a:lstStyle/>
          <a:p>
            <a:r>
              <a:rPr lang="en-US" dirty="0" smtClean="0"/>
              <a:t>ỨNG DỤNG VĂN PHÒNG </a:t>
            </a:r>
            <a:endParaRPr lang="en-US" dirty="0"/>
          </a:p>
        </p:txBody>
      </p:sp>
      <p:sp>
        <p:nvSpPr>
          <p:cNvPr id="8" name="Subtitle 7">
            <a:extLst>
              <a:ext uri="{FF2B5EF4-FFF2-40B4-BE49-F238E27FC236}">
                <a16:creationId xmlns="" xmlns:a16="http://schemas.microsoft.com/office/drawing/2014/main" id="{DA0CEDCB-5CE2-1B41-9D8B-CA0EB9D3BBD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05052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70AF87C2-09C7-FE4D-B8E2-E98C69BFFFD7}"/>
              </a:ext>
            </a:extLst>
          </p:cNvPr>
          <p:cNvPicPr>
            <a:picLocks noChangeAspect="1"/>
          </p:cNvPicPr>
          <p:nvPr/>
        </p:nvPicPr>
        <p:blipFill>
          <a:blip r:embed="rId2"/>
          <a:stretch>
            <a:fillRect/>
          </a:stretch>
        </p:blipFill>
        <p:spPr>
          <a:xfrm>
            <a:off x="4506378" y="1280117"/>
            <a:ext cx="7489687" cy="5076233"/>
          </a:xfrm>
          <a:prstGeom prst="rect">
            <a:avLst/>
          </a:prstGeom>
        </p:spPr>
      </p:pic>
      <p:sp>
        <p:nvSpPr>
          <p:cNvPr id="2" name="Title 1">
            <a:extLst>
              <a:ext uri="{FF2B5EF4-FFF2-40B4-BE49-F238E27FC236}">
                <a16:creationId xmlns="" xmlns:a16="http://schemas.microsoft.com/office/drawing/2014/main" id="{7D82354A-9E32-704F-80DA-108DCFE83593}"/>
              </a:ext>
            </a:extLst>
          </p:cNvPr>
          <p:cNvSpPr>
            <a:spLocks noGrp="1"/>
          </p:cNvSpPr>
          <p:nvPr>
            <p:ph type="title"/>
          </p:nvPr>
        </p:nvSpPr>
        <p:spPr/>
        <p:txBody>
          <a:bodyPr/>
          <a:lstStyle/>
          <a:p>
            <a:r>
              <a:rPr lang="en-US"/>
              <a:t>Định dạng đoạn</a:t>
            </a:r>
          </a:p>
        </p:txBody>
      </p:sp>
      <p:pic>
        <p:nvPicPr>
          <p:cNvPr id="8" name="Content Placeholder 7">
            <a:extLst>
              <a:ext uri="{FF2B5EF4-FFF2-40B4-BE49-F238E27FC236}">
                <a16:creationId xmlns="" xmlns:a16="http://schemas.microsoft.com/office/drawing/2014/main" id="{0E3A8685-38F9-CE48-877C-77A11D4AA0B7}"/>
              </a:ext>
            </a:extLst>
          </p:cNvPr>
          <p:cNvPicPr>
            <a:picLocks noGrp="1" noChangeAspect="1"/>
          </p:cNvPicPr>
          <p:nvPr>
            <p:ph idx="1"/>
          </p:nvPr>
        </p:nvPicPr>
        <p:blipFill>
          <a:blip r:embed="rId3"/>
          <a:stretch>
            <a:fillRect/>
          </a:stretch>
        </p:blipFill>
        <p:spPr>
          <a:xfrm>
            <a:off x="108709" y="983306"/>
            <a:ext cx="5555005" cy="1544519"/>
          </a:xfrm>
        </p:spPr>
      </p:pic>
      <p:sp>
        <p:nvSpPr>
          <p:cNvPr id="4" name="Date Placeholder 3">
            <a:extLst>
              <a:ext uri="{FF2B5EF4-FFF2-40B4-BE49-F238E27FC236}">
                <a16:creationId xmlns="" xmlns:a16="http://schemas.microsoft.com/office/drawing/2014/main" id="{6CD8AB32-3061-7945-B540-BF2EA8B9F6B4}"/>
              </a:ext>
            </a:extLst>
          </p:cNvPr>
          <p:cNvSpPr>
            <a:spLocks noGrp="1"/>
          </p:cNvSpPr>
          <p:nvPr>
            <p:ph type="dt" sz="half" idx="10"/>
          </p:nvPr>
        </p:nvSpPr>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0D68DF08-9066-BC45-9B12-C7DBB0A66157}"/>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07518F30-15F1-184B-8D31-205CFEB6B3F2}"/>
              </a:ext>
            </a:extLst>
          </p:cNvPr>
          <p:cNvSpPr>
            <a:spLocks noGrp="1"/>
          </p:cNvSpPr>
          <p:nvPr>
            <p:ph type="sldNum" sz="quarter" idx="12"/>
          </p:nvPr>
        </p:nvSpPr>
        <p:spPr/>
        <p:txBody>
          <a:bodyPr/>
          <a:lstStyle/>
          <a:p>
            <a:fld id="{B9BA5F68-B450-774B-A94B-86322AF8B758}" type="slidenum">
              <a:rPr lang="en-US" smtClean="0"/>
              <a:t>10</a:t>
            </a:fld>
            <a:endParaRPr lang="en-US" dirty="0"/>
          </a:p>
        </p:txBody>
      </p:sp>
    </p:spTree>
    <p:extLst>
      <p:ext uri="{BB962C8B-B14F-4D97-AF65-F5344CB8AC3E}">
        <p14:creationId xmlns:p14="http://schemas.microsoft.com/office/powerpoint/2010/main" val="4059106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B126A1-55A0-844E-B218-6CBCF347529F}"/>
              </a:ext>
            </a:extLst>
          </p:cNvPr>
          <p:cNvSpPr>
            <a:spLocks noGrp="1"/>
          </p:cNvSpPr>
          <p:nvPr>
            <p:ph type="title"/>
          </p:nvPr>
        </p:nvSpPr>
        <p:spPr/>
        <p:txBody>
          <a:bodyPr/>
          <a:lstStyle/>
          <a:p>
            <a:r>
              <a:rPr lang="en-US"/>
              <a:t>Định dạng trang</a:t>
            </a:r>
          </a:p>
        </p:txBody>
      </p:sp>
      <p:pic>
        <p:nvPicPr>
          <p:cNvPr id="8" name="Content Placeholder 7">
            <a:extLst>
              <a:ext uri="{FF2B5EF4-FFF2-40B4-BE49-F238E27FC236}">
                <a16:creationId xmlns="" xmlns:a16="http://schemas.microsoft.com/office/drawing/2014/main" id="{CB7CCA13-9EC0-3D44-857E-EEB3CEBF7061}"/>
              </a:ext>
            </a:extLst>
          </p:cNvPr>
          <p:cNvPicPr>
            <a:picLocks noGrp="1" noChangeAspect="1"/>
          </p:cNvPicPr>
          <p:nvPr>
            <p:ph idx="1"/>
          </p:nvPr>
        </p:nvPicPr>
        <p:blipFill>
          <a:blip r:embed="rId2"/>
          <a:stretch>
            <a:fillRect/>
          </a:stretch>
        </p:blipFill>
        <p:spPr>
          <a:xfrm>
            <a:off x="132611" y="958656"/>
            <a:ext cx="3398122" cy="1234055"/>
          </a:xfrm>
        </p:spPr>
      </p:pic>
      <p:sp>
        <p:nvSpPr>
          <p:cNvPr id="4" name="Date Placeholder 3">
            <a:extLst>
              <a:ext uri="{FF2B5EF4-FFF2-40B4-BE49-F238E27FC236}">
                <a16:creationId xmlns="" xmlns:a16="http://schemas.microsoft.com/office/drawing/2014/main" id="{7AFA73F8-2184-1048-A1C7-04CC2BA47964}"/>
              </a:ext>
            </a:extLst>
          </p:cNvPr>
          <p:cNvSpPr>
            <a:spLocks noGrp="1"/>
          </p:cNvSpPr>
          <p:nvPr>
            <p:ph type="dt" sz="half" idx="10"/>
          </p:nvPr>
        </p:nvSpPr>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74D236D1-22ED-3347-B1E6-199D46F772DF}"/>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5026259F-F403-544B-9084-6CBFE06E4178}"/>
              </a:ext>
            </a:extLst>
          </p:cNvPr>
          <p:cNvSpPr>
            <a:spLocks noGrp="1"/>
          </p:cNvSpPr>
          <p:nvPr>
            <p:ph type="sldNum" sz="quarter" idx="12"/>
          </p:nvPr>
        </p:nvSpPr>
        <p:spPr/>
        <p:txBody>
          <a:bodyPr/>
          <a:lstStyle/>
          <a:p>
            <a:fld id="{B9BA5F68-B450-774B-A94B-86322AF8B758}" type="slidenum">
              <a:rPr lang="en-US" smtClean="0"/>
              <a:t>11</a:t>
            </a:fld>
            <a:endParaRPr lang="en-US" dirty="0"/>
          </a:p>
        </p:txBody>
      </p:sp>
      <p:pic>
        <p:nvPicPr>
          <p:cNvPr id="10" name="Picture 9">
            <a:extLst>
              <a:ext uri="{FF2B5EF4-FFF2-40B4-BE49-F238E27FC236}">
                <a16:creationId xmlns="" xmlns:a16="http://schemas.microsoft.com/office/drawing/2014/main" id="{B3AFDE06-C354-BF44-956E-11B94EE2E9E0}"/>
              </a:ext>
            </a:extLst>
          </p:cNvPr>
          <p:cNvPicPr>
            <a:picLocks noChangeAspect="1"/>
          </p:cNvPicPr>
          <p:nvPr/>
        </p:nvPicPr>
        <p:blipFill>
          <a:blip r:embed="rId3"/>
          <a:stretch>
            <a:fillRect/>
          </a:stretch>
        </p:blipFill>
        <p:spPr>
          <a:xfrm>
            <a:off x="3530733" y="949860"/>
            <a:ext cx="4243957" cy="5698501"/>
          </a:xfrm>
          <a:prstGeom prst="rect">
            <a:avLst/>
          </a:prstGeom>
        </p:spPr>
      </p:pic>
      <p:pic>
        <p:nvPicPr>
          <p:cNvPr id="12" name="Picture 11">
            <a:extLst>
              <a:ext uri="{FF2B5EF4-FFF2-40B4-BE49-F238E27FC236}">
                <a16:creationId xmlns="" xmlns:a16="http://schemas.microsoft.com/office/drawing/2014/main" id="{BE376180-F162-6A4A-AB9E-6416D302A757}"/>
              </a:ext>
            </a:extLst>
          </p:cNvPr>
          <p:cNvPicPr>
            <a:picLocks noChangeAspect="1"/>
          </p:cNvPicPr>
          <p:nvPr/>
        </p:nvPicPr>
        <p:blipFill>
          <a:blip r:embed="rId4"/>
          <a:stretch>
            <a:fillRect/>
          </a:stretch>
        </p:blipFill>
        <p:spPr>
          <a:xfrm>
            <a:off x="7774690" y="962480"/>
            <a:ext cx="4243957" cy="5696586"/>
          </a:xfrm>
          <a:prstGeom prst="rect">
            <a:avLst/>
          </a:prstGeom>
        </p:spPr>
      </p:pic>
      <p:cxnSp>
        <p:nvCxnSpPr>
          <p:cNvPr id="14" name="Straight Arrow Connector 13">
            <a:extLst>
              <a:ext uri="{FF2B5EF4-FFF2-40B4-BE49-F238E27FC236}">
                <a16:creationId xmlns="" xmlns:a16="http://schemas.microsoft.com/office/drawing/2014/main" id="{23393189-2313-4048-91AA-6B46E3F42E61}"/>
              </a:ext>
            </a:extLst>
          </p:cNvPr>
          <p:cNvCxnSpPr/>
          <p:nvPr/>
        </p:nvCxnSpPr>
        <p:spPr>
          <a:xfrm>
            <a:off x="3073138" y="2026763"/>
            <a:ext cx="527901" cy="641023"/>
          </a:xfrm>
          <a:prstGeom prst="straightConnector1">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97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E03D30-5BBD-EE4F-8FA9-1ED4D36AAF5F}"/>
              </a:ext>
            </a:extLst>
          </p:cNvPr>
          <p:cNvSpPr>
            <a:spLocks noGrp="1"/>
          </p:cNvSpPr>
          <p:nvPr>
            <p:ph type="title"/>
          </p:nvPr>
        </p:nvSpPr>
        <p:spPr/>
        <p:txBody>
          <a:bodyPr/>
          <a:lstStyle/>
          <a:p>
            <a:r>
              <a:rPr lang="en-US"/>
              <a:t>Một số thao tác thông dụng</a:t>
            </a:r>
          </a:p>
        </p:txBody>
      </p:sp>
      <p:sp>
        <p:nvSpPr>
          <p:cNvPr id="3" name="Content Placeholder 2">
            <a:extLst>
              <a:ext uri="{FF2B5EF4-FFF2-40B4-BE49-F238E27FC236}">
                <a16:creationId xmlns="" xmlns:a16="http://schemas.microsoft.com/office/drawing/2014/main" id="{635F9F63-4E37-5642-B50D-98BE2B4F63EB}"/>
              </a:ext>
            </a:extLst>
          </p:cNvPr>
          <p:cNvSpPr>
            <a:spLocks noGrp="1"/>
          </p:cNvSpPr>
          <p:nvPr>
            <p:ph idx="1"/>
          </p:nvPr>
        </p:nvSpPr>
        <p:spPr/>
        <p:txBody>
          <a:bodyPr/>
          <a:lstStyle/>
          <a:p>
            <a:r>
              <a:rPr lang="en-US"/>
              <a:t>Kẻ biên xung quanh văn bản</a:t>
            </a:r>
          </a:p>
        </p:txBody>
      </p:sp>
      <p:sp>
        <p:nvSpPr>
          <p:cNvPr id="4" name="Date Placeholder 3">
            <a:extLst>
              <a:ext uri="{FF2B5EF4-FFF2-40B4-BE49-F238E27FC236}">
                <a16:creationId xmlns="" xmlns:a16="http://schemas.microsoft.com/office/drawing/2014/main" id="{FDCD309A-D863-614F-BFEF-8A5283BB5323}"/>
              </a:ext>
            </a:extLst>
          </p:cNvPr>
          <p:cNvSpPr>
            <a:spLocks noGrp="1"/>
          </p:cNvSpPr>
          <p:nvPr>
            <p:ph type="dt" sz="half" idx="10"/>
          </p:nvPr>
        </p:nvSpPr>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0DC35F0A-FD01-2343-A292-8508CFF3F836}"/>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80ECD085-0308-CF45-9329-111FA0F587E7}"/>
              </a:ext>
            </a:extLst>
          </p:cNvPr>
          <p:cNvSpPr>
            <a:spLocks noGrp="1"/>
          </p:cNvSpPr>
          <p:nvPr>
            <p:ph type="sldNum" sz="quarter" idx="12"/>
          </p:nvPr>
        </p:nvSpPr>
        <p:spPr/>
        <p:txBody>
          <a:bodyPr/>
          <a:lstStyle/>
          <a:p>
            <a:fld id="{B9BA5F68-B450-774B-A94B-86322AF8B758}" type="slidenum">
              <a:rPr lang="en-US" smtClean="0"/>
              <a:t>12</a:t>
            </a:fld>
            <a:endParaRPr lang="en-US" dirty="0"/>
          </a:p>
        </p:txBody>
      </p:sp>
      <p:pic>
        <p:nvPicPr>
          <p:cNvPr id="8" name="Picture 7">
            <a:extLst>
              <a:ext uri="{FF2B5EF4-FFF2-40B4-BE49-F238E27FC236}">
                <a16:creationId xmlns="" xmlns:a16="http://schemas.microsoft.com/office/drawing/2014/main" id="{5622D887-6945-0F48-84C6-032E918EC59C}"/>
              </a:ext>
            </a:extLst>
          </p:cNvPr>
          <p:cNvPicPr>
            <a:picLocks noChangeAspect="1"/>
          </p:cNvPicPr>
          <p:nvPr/>
        </p:nvPicPr>
        <p:blipFill>
          <a:blip r:embed="rId2"/>
          <a:stretch>
            <a:fillRect/>
          </a:stretch>
        </p:blipFill>
        <p:spPr>
          <a:xfrm>
            <a:off x="1306436" y="1672917"/>
            <a:ext cx="3551029" cy="4529579"/>
          </a:xfrm>
          <a:prstGeom prst="rect">
            <a:avLst/>
          </a:prstGeom>
        </p:spPr>
      </p:pic>
      <p:pic>
        <p:nvPicPr>
          <p:cNvPr id="10" name="Picture 9">
            <a:extLst>
              <a:ext uri="{FF2B5EF4-FFF2-40B4-BE49-F238E27FC236}">
                <a16:creationId xmlns="" xmlns:a16="http://schemas.microsoft.com/office/drawing/2014/main" id="{73AD4339-83AF-144E-92A6-A25BF2EC2723}"/>
              </a:ext>
            </a:extLst>
          </p:cNvPr>
          <p:cNvPicPr>
            <a:picLocks noChangeAspect="1"/>
          </p:cNvPicPr>
          <p:nvPr/>
        </p:nvPicPr>
        <p:blipFill>
          <a:blip r:embed="rId3"/>
          <a:stretch>
            <a:fillRect/>
          </a:stretch>
        </p:blipFill>
        <p:spPr>
          <a:xfrm>
            <a:off x="5105666" y="1672917"/>
            <a:ext cx="5689499" cy="4452652"/>
          </a:xfrm>
          <a:prstGeom prst="rect">
            <a:avLst/>
          </a:prstGeom>
        </p:spPr>
      </p:pic>
    </p:spTree>
    <p:extLst>
      <p:ext uri="{BB962C8B-B14F-4D97-AF65-F5344CB8AC3E}">
        <p14:creationId xmlns:p14="http://schemas.microsoft.com/office/powerpoint/2010/main" val="159319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790866-4F56-F34B-9770-D3CD3944DF08}"/>
              </a:ext>
            </a:extLst>
          </p:cNvPr>
          <p:cNvSpPr>
            <a:spLocks noGrp="1"/>
          </p:cNvSpPr>
          <p:nvPr>
            <p:ph type="title"/>
          </p:nvPr>
        </p:nvSpPr>
        <p:spPr/>
        <p:txBody>
          <a:bodyPr/>
          <a:lstStyle/>
          <a:p>
            <a:r>
              <a:rPr lang="en-US"/>
              <a:t>Một số thao tác thông dụng</a:t>
            </a:r>
          </a:p>
        </p:txBody>
      </p:sp>
      <p:sp>
        <p:nvSpPr>
          <p:cNvPr id="3" name="Content Placeholder 2">
            <a:extLst>
              <a:ext uri="{FF2B5EF4-FFF2-40B4-BE49-F238E27FC236}">
                <a16:creationId xmlns="" xmlns:a16="http://schemas.microsoft.com/office/drawing/2014/main" id="{2793F3E6-7201-C642-8641-E516DF63A3D0}"/>
              </a:ext>
            </a:extLst>
          </p:cNvPr>
          <p:cNvSpPr>
            <a:spLocks noGrp="1"/>
          </p:cNvSpPr>
          <p:nvPr>
            <p:ph idx="1"/>
          </p:nvPr>
        </p:nvSpPr>
        <p:spPr/>
        <p:txBody>
          <a:bodyPr/>
          <a:lstStyle/>
          <a:p>
            <a:r>
              <a:rPr lang="en-US"/>
              <a:t>Sao chép định dạng: chọn khối văn bản muốn sao chép định dạng và click vào “Format Painter” và quét chọn văn bản muốn áp dụng định dạng đã sao chép. </a:t>
            </a:r>
          </a:p>
          <a:p>
            <a:endParaRPr lang="en-US"/>
          </a:p>
          <a:p>
            <a:endParaRPr lang="en-US"/>
          </a:p>
          <a:p>
            <a:r>
              <a:rPr lang="en-US"/>
              <a:t>Chèn văn bản đầu hoặc cuối trang: </a:t>
            </a:r>
            <a:r>
              <a:rPr lang="vi-VN">
                <a:latin typeface="Calibri" panose="020F0502020204030204" pitchFamily="34" charset="0"/>
                <a:cs typeface="Calibri" panose="020F0502020204030204" pitchFamily="34" charset="0"/>
              </a:rPr>
              <a:t>Tab Insert &gt; Header &amp; Footer hoặc double- click vào vùng header và footer của trang. </a:t>
            </a:r>
          </a:p>
          <a:p>
            <a:endParaRPr lang="en-US"/>
          </a:p>
        </p:txBody>
      </p:sp>
      <p:sp>
        <p:nvSpPr>
          <p:cNvPr id="4" name="Date Placeholder 3">
            <a:extLst>
              <a:ext uri="{FF2B5EF4-FFF2-40B4-BE49-F238E27FC236}">
                <a16:creationId xmlns="" xmlns:a16="http://schemas.microsoft.com/office/drawing/2014/main" id="{E7FBDD9F-46AB-D64E-95AC-AC472AAC72B2}"/>
              </a:ext>
            </a:extLst>
          </p:cNvPr>
          <p:cNvSpPr>
            <a:spLocks noGrp="1"/>
          </p:cNvSpPr>
          <p:nvPr>
            <p:ph type="dt" sz="half" idx="10"/>
          </p:nvPr>
        </p:nvSpPr>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74298538-404A-B24F-B3D1-3E16A7F0243D}"/>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72693A6C-186A-F348-BBBF-C6A837B2DE71}"/>
              </a:ext>
            </a:extLst>
          </p:cNvPr>
          <p:cNvSpPr>
            <a:spLocks noGrp="1"/>
          </p:cNvSpPr>
          <p:nvPr>
            <p:ph type="sldNum" sz="quarter" idx="12"/>
          </p:nvPr>
        </p:nvSpPr>
        <p:spPr/>
        <p:txBody>
          <a:bodyPr/>
          <a:lstStyle/>
          <a:p>
            <a:fld id="{B9BA5F68-B450-774B-A94B-86322AF8B758}" type="slidenum">
              <a:rPr lang="en-US" smtClean="0"/>
              <a:t>13</a:t>
            </a:fld>
            <a:endParaRPr lang="en-US" dirty="0"/>
          </a:p>
        </p:txBody>
      </p:sp>
      <p:pic>
        <p:nvPicPr>
          <p:cNvPr id="8" name="Picture 7">
            <a:extLst>
              <a:ext uri="{FF2B5EF4-FFF2-40B4-BE49-F238E27FC236}">
                <a16:creationId xmlns="" xmlns:a16="http://schemas.microsoft.com/office/drawing/2014/main" id="{42614F43-D2A3-9941-9C2B-E2D58C0E404C}"/>
              </a:ext>
            </a:extLst>
          </p:cNvPr>
          <p:cNvPicPr>
            <a:picLocks noChangeAspect="1"/>
          </p:cNvPicPr>
          <p:nvPr/>
        </p:nvPicPr>
        <p:blipFill>
          <a:blip r:embed="rId2"/>
          <a:stretch>
            <a:fillRect/>
          </a:stretch>
        </p:blipFill>
        <p:spPr>
          <a:xfrm>
            <a:off x="5363541" y="2011157"/>
            <a:ext cx="1464918" cy="1105429"/>
          </a:xfrm>
          <a:prstGeom prst="rect">
            <a:avLst/>
          </a:prstGeom>
        </p:spPr>
      </p:pic>
      <p:pic>
        <p:nvPicPr>
          <p:cNvPr id="10" name="Picture 9">
            <a:extLst>
              <a:ext uri="{FF2B5EF4-FFF2-40B4-BE49-F238E27FC236}">
                <a16:creationId xmlns="" xmlns:a16="http://schemas.microsoft.com/office/drawing/2014/main" id="{2ED5375C-7098-AD44-AB78-6ED7876F7D58}"/>
              </a:ext>
            </a:extLst>
          </p:cNvPr>
          <p:cNvPicPr>
            <a:picLocks noChangeAspect="1"/>
          </p:cNvPicPr>
          <p:nvPr/>
        </p:nvPicPr>
        <p:blipFill>
          <a:blip r:embed="rId3"/>
          <a:stretch>
            <a:fillRect/>
          </a:stretch>
        </p:blipFill>
        <p:spPr>
          <a:xfrm>
            <a:off x="2856321" y="4349990"/>
            <a:ext cx="5858301" cy="2357943"/>
          </a:xfrm>
          <a:prstGeom prst="rect">
            <a:avLst/>
          </a:prstGeom>
        </p:spPr>
      </p:pic>
    </p:spTree>
    <p:extLst>
      <p:ext uri="{BB962C8B-B14F-4D97-AF65-F5344CB8AC3E}">
        <p14:creationId xmlns:p14="http://schemas.microsoft.com/office/powerpoint/2010/main" val="161078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F6BDD9-39B3-164A-842B-9AEC12399C47}"/>
              </a:ext>
            </a:extLst>
          </p:cNvPr>
          <p:cNvSpPr>
            <a:spLocks noGrp="1"/>
          </p:cNvSpPr>
          <p:nvPr>
            <p:ph type="title"/>
          </p:nvPr>
        </p:nvSpPr>
        <p:spPr/>
        <p:txBody>
          <a:bodyPr/>
          <a:lstStyle/>
          <a:p>
            <a:r>
              <a:rPr lang="en-US"/>
              <a:t>Một số thao tác thông dụng</a:t>
            </a:r>
          </a:p>
        </p:txBody>
      </p:sp>
      <p:sp>
        <p:nvSpPr>
          <p:cNvPr id="3" name="Content Placeholder 2">
            <a:extLst>
              <a:ext uri="{FF2B5EF4-FFF2-40B4-BE49-F238E27FC236}">
                <a16:creationId xmlns="" xmlns:a16="http://schemas.microsoft.com/office/drawing/2014/main" id="{7798A4B4-DA00-3544-833D-3206DD70393D}"/>
              </a:ext>
            </a:extLst>
          </p:cNvPr>
          <p:cNvSpPr>
            <a:spLocks noGrp="1"/>
          </p:cNvSpPr>
          <p:nvPr>
            <p:ph idx="1"/>
          </p:nvPr>
        </p:nvSpPr>
        <p:spPr/>
        <p:txBody>
          <a:bodyPr/>
          <a:lstStyle/>
          <a:p>
            <a:r>
              <a:rPr lang="en-US"/>
              <a:t>Thiết lập bullet và numbering: quét chọn các văn bản muốn áp dụng bullet, numbering và chọn các loại bullet và numbering mong muốn. </a:t>
            </a:r>
          </a:p>
        </p:txBody>
      </p:sp>
      <p:sp>
        <p:nvSpPr>
          <p:cNvPr id="4" name="Date Placeholder 3">
            <a:extLst>
              <a:ext uri="{FF2B5EF4-FFF2-40B4-BE49-F238E27FC236}">
                <a16:creationId xmlns="" xmlns:a16="http://schemas.microsoft.com/office/drawing/2014/main" id="{B1098001-E8D0-C741-BD3D-572CAEA3D8F1}"/>
              </a:ext>
            </a:extLst>
          </p:cNvPr>
          <p:cNvSpPr>
            <a:spLocks noGrp="1"/>
          </p:cNvSpPr>
          <p:nvPr>
            <p:ph type="dt" sz="half" idx="10"/>
          </p:nvPr>
        </p:nvSpPr>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1774AFAD-D694-5940-8CFE-9DE9998E2DA2}"/>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6CA3297F-1074-0A4E-937D-57CFE0412189}"/>
              </a:ext>
            </a:extLst>
          </p:cNvPr>
          <p:cNvSpPr>
            <a:spLocks noGrp="1"/>
          </p:cNvSpPr>
          <p:nvPr>
            <p:ph type="sldNum" sz="quarter" idx="12"/>
          </p:nvPr>
        </p:nvSpPr>
        <p:spPr/>
        <p:txBody>
          <a:bodyPr/>
          <a:lstStyle/>
          <a:p>
            <a:fld id="{B9BA5F68-B450-774B-A94B-86322AF8B758}" type="slidenum">
              <a:rPr lang="en-US" smtClean="0"/>
              <a:t>14</a:t>
            </a:fld>
            <a:endParaRPr lang="en-US" dirty="0"/>
          </a:p>
        </p:txBody>
      </p:sp>
      <p:pic>
        <p:nvPicPr>
          <p:cNvPr id="8" name="Picture 7">
            <a:extLst>
              <a:ext uri="{FF2B5EF4-FFF2-40B4-BE49-F238E27FC236}">
                <a16:creationId xmlns="" xmlns:a16="http://schemas.microsoft.com/office/drawing/2014/main" id="{C5172623-2B50-E243-8CD6-03639FEC0284}"/>
              </a:ext>
            </a:extLst>
          </p:cNvPr>
          <p:cNvPicPr>
            <a:picLocks noChangeAspect="1"/>
          </p:cNvPicPr>
          <p:nvPr/>
        </p:nvPicPr>
        <p:blipFill>
          <a:blip r:embed="rId2"/>
          <a:stretch>
            <a:fillRect/>
          </a:stretch>
        </p:blipFill>
        <p:spPr>
          <a:xfrm>
            <a:off x="2745939" y="2069081"/>
            <a:ext cx="6700121" cy="3882314"/>
          </a:xfrm>
          <a:prstGeom prst="rect">
            <a:avLst/>
          </a:prstGeom>
        </p:spPr>
      </p:pic>
    </p:spTree>
    <p:extLst>
      <p:ext uri="{BB962C8B-B14F-4D97-AF65-F5344CB8AC3E}">
        <p14:creationId xmlns:p14="http://schemas.microsoft.com/office/powerpoint/2010/main" val="418391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68A789-B25E-9F41-8700-34FAD2C2E204}"/>
              </a:ext>
            </a:extLst>
          </p:cNvPr>
          <p:cNvSpPr>
            <a:spLocks noGrp="1"/>
          </p:cNvSpPr>
          <p:nvPr>
            <p:ph type="title"/>
          </p:nvPr>
        </p:nvSpPr>
        <p:spPr/>
        <p:txBody>
          <a:bodyPr/>
          <a:lstStyle/>
          <a:p>
            <a:r>
              <a:rPr lang="en-US"/>
              <a:t>Một số thao tác thông dụng</a:t>
            </a:r>
          </a:p>
        </p:txBody>
      </p:sp>
      <p:sp>
        <p:nvSpPr>
          <p:cNvPr id="3" name="Content Placeholder 2">
            <a:extLst>
              <a:ext uri="{FF2B5EF4-FFF2-40B4-BE49-F238E27FC236}">
                <a16:creationId xmlns="" xmlns:a16="http://schemas.microsoft.com/office/drawing/2014/main" id="{B0E8E331-27A9-B24E-BC8D-25CC3FB92E8B}"/>
              </a:ext>
            </a:extLst>
          </p:cNvPr>
          <p:cNvSpPr>
            <a:spLocks noGrp="1"/>
          </p:cNvSpPr>
          <p:nvPr>
            <p:ph idx="1"/>
          </p:nvPr>
        </p:nvSpPr>
        <p:spPr/>
        <p:txBody>
          <a:bodyPr/>
          <a:lstStyle/>
          <a:p>
            <a:r>
              <a:rPr lang="en-US"/>
              <a:t>Chia cột cho văn bản: </a:t>
            </a:r>
            <a:r>
              <a:rPr lang="vi-VN">
                <a:latin typeface="Calibri" panose="020F0502020204030204" pitchFamily="34" charset="0"/>
                <a:cs typeface="Calibri" panose="020F0502020204030204" pitchFamily="34" charset="0"/>
              </a:rPr>
              <a:t>Chọn khối văn bản muốn định dạng cột.</a:t>
            </a:r>
            <a:br>
              <a:rPr lang="vi-VN">
                <a:latin typeface="Calibri" panose="020F0502020204030204" pitchFamily="34" charset="0"/>
                <a:cs typeface="Calibri" panose="020F0502020204030204" pitchFamily="34" charset="0"/>
              </a:rPr>
            </a:br>
            <a:r>
              <a:rPr lang="vi-VN">
                <a:latin typeface="Calibri" panose="020F0502020204030204" pitchFamily="34" charset="0"/>
                <a:cs typeface="Calibri" panose="020F0502020204030204" pitchFamily="34" charset="0"/>
              </a:rPr>
              <a:t>Tab Page Layout &gt; vùng Page Setup &gt; Click dropdown Columns. </a:t>
            </a:r>
          </a:p>
          <a:p>
            <a:endParaRPr lang="en-US"/>
          </a:p>
        </p:txBody>
      </p:sp>
      <p:sp>
        <p:nvSpPr>
          <p:cNvPr id="4" name="Date Placeholder 3">
            <a:extLst>
              <a:ext uri="{FF2B5EF4-FFF2-40B4-BE49-F238E27FC236}">
                <a16:creationId xmlns="" xmlns:a16="http://schemas.microsoft.com/office/drawing/2014/main" id="{B5CAB18F-35C1-2E40-8EE8-EBA46AAFAB67}"/>
              </a:ext>
            </a:extLst>
          </p:cNvPr>
          <p:cNvSpPr>
            <a:spLocks noGrp="1"/>
          </p:cNvSpPr>
          <p:nvPr>
            <p:ph type="dt" sz="half" idx="10"/>
          </p:nvPr>
        </p:nvSpPr>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191B6515-98D9-0749-A3AE-2F030762908A}"/>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E6660FF4-23CA-0747-8BFC-D424D194F2C3}"/>
              </a:ext>
            </a:extLst>
          </p:cNvPr>
          <p:cNvSpPr>
            <a:spLocks noGrp="1"/>
          </p:cNvSpPr>
          <p:nvPr>
            <p:ph type="sldNum" sz="quarter" idx="12"/>
          </p:nvPr>
        </p:nvSpPr>
        <p:spPr/>
        <p:txBody>
          <a:bodyPr/>
          <a:lstStyle/>
          <a:p>
            <a:fld id="{B9BA5F68-B450-774B-A94B-86322AF8B758}" type="slidenum">
              <a:rPr lang="en-US" smtClean="0"/>
              <a:t>15</a:t>
            </a:fld>
            <a:endParaRPr lang="en-US" dirty="0"/>
          </a:p>
        </p:txBody>
      </p:sp>
      <p:pic>
        <p:nvPicPr>
          <p:cNvPr id="8" name="Picture 7">
            <a:extLst>
              <a:ext uri="{FF2B5EF4-FFF2-40B4-BE49-F238E27FC236}">
                <a16:creationId xmlns="" xmlns:a16="http://schemas.microsoft.com/office/drawing/2014/main" id="{2CD87362-395B-D84E-9FBD-ADE48187EA10}"/>
              </a:ext>
            </a:extLst>
          </p:cNvPr>
          <p:cNvPicPr>
            <a:picLocks noChangeAspect="1"/>
          </p:cNvPicPr>
          <p:nvPr/>
        </p:nvPicPr>
        <p:blipFill>
          <a:blip r:embed="rId2"/>
          <a:stretch>
            <a:fillRect/>
          </a:stretch>
        </p:blipFill>
        <p:spPr>
          <a:xfrm>
            <a:off x="1554636" y="2074210"/>
            <a:ext cx="4140200" cy="4013200"/>
          </a:xfrm>
          <a:prstGeom prst="rect">
            <a:avLst/>
          </a:prstGeom>
        </p:spPr>
      </p:pic>
      <p:pic>
        <p:nvPicPr>
          <p:cNvPr id="10" name="Picture 9">
            <a:extLst>
              <a:ext uri="{FF2B5EF4-FFF2-40B4-BE49-F238E27FC236}">
                <a16:creationId xmlns="" xmlns:a16="http://schemas.microsoft.com/office/drawing/2014/main" id="{18BEA070-ECB6-8B48-8B56-6F0ADE596187}"/>
              </a:ext>
            </a:extLst>
          </p:cNvPr>
          <p:cNvPicPr>
            <a:picLocks noChangeAspect="1"/>
          </p:cNvPicPr>
          <p:nvPr/>
        </p:nvPicPr>
        <p:blipFill>
          <a:blip r:embed="rId3"/>
          <a:stretch>
            <a:fillRect/>
          </a:stretch>
        </p:blipFill>
        <p:spPr>
          <a:xfrm>
            <a:off x="5910737" y="2074210"/>
            <a:ext cx="4449681" cy="4013200"/>
          </a:xfrm>
          <a:prstGeom prst="rect">
            <a:avLst/>
          </a:prstGeom>
        </p:spPr>
      </p:pic>
    </p:spTree>
    <p:extLst>
      <p:ext uri="{BB962C8B-B14F-4D97-AF65-F5344CB8AC3E}">
        <p14:creationId xmlns:p14="http://schemas.microsoft.com/office/powerpoint/2010/main" val="326795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226F5C-4F30-CE40-A40F-5A13C8C2C1EF}"/>
              </a:ext>
            </a:extLst>
          </p:cNvPr>
          <p:cNvSpPr>
            <a:spLocks noGrp="1"/>
          </p:cNvSpPr>
          <p:nvPr>
            <p:ph type="title"/>
          </p:nvPr>
        </p:nvSpPr>
        <p:spPr/>
        <p:txBody>
          <a:bodyPr>
            <a:normAutofit/>
          </a:bodyPr>
          <a:lstStyle/>
          <a:p>
            <a:r>
              <a:rPr lang="en-US" sz="3200"/>
              <a:t>Một số thao tác thông dụng</a:t>
            </a:r>
            <a:endParaRPr lang="en-US" sz="3200" dirty="0"/>
          </a:p>
        </p:txBody>
      </p:sp>
      <p:sp>
        <p:nvSpPr>
          <p:cNvPr id="3" name="Content Placeholder 2">
            <a:extLst>
              <a:ext uri="{FF2B5EF4-FFF2-40B4-BE49-F238E27FC236}">
                <a16:creationId xmlns="" xmlns:a16="http://schemas.microsoft.com/office/drawing/2014/main" id="{21309EEA-748E-1B4D-9BA2-2ADAA2FBB16C}"/>
              </a:ext>
            </a:extLst>
          </p:cNvPr>
          <p:cNvSpPr>
            <a:spLocks noGrp="1"/>
          </p:cNvSpPr>
          <p:nvPr>
            <p:ph idx="1"/>
          </p:nvPr>
        </p:nvSpPr>
        <p:spPr>
          <a:xfrm>
            <a:off x="838200" y="1082712"/>
            <a:ext cx="10683240" cy="1224526"/>
          </a:xfrm>
        </p:spPr>
        <p:txBody>
          <a:bodyPr>
            <a:normAutofit/>
          </a:bodyPr>
          <a:lstStyle/>
          <a:p>
            <a:r>
              <a:rPr lang="en-US">
                <a:latin typeface="Calibri" panose="020F0502020204030204" pitchFamily="34" charset="0"/>
                <a:cs typeface="Calibri" panose="020F0502020204030204" pitchFamily="34" charset="0"/>
              </a:rPr>
              <a:t>Chèn ảnh vào tài liệu:</a:t>
            </a:r>
            <a:endParaRPr lang="vi-VN">
              <a:latin typeface="Calibri" panose="020F0502020204030204" pitchFamily="34" charset="0"/>
              <a:cs typeface="Calibri" panose="020F0502020204030204" pitchFamily="34" charset="0"/>
            </a:endParaRPr>
          </a:p>
        </p:txBody>
      </p:sp>
      <p:sp>
        <p:nvSpPr>
          <p:cNvPr id="4" name="Date Placeholder 3">
            <a:extLst>
              <a:ext uri="{FF2B5EF4-FFF2-40B4-BE49-F238E27FC236}">
                <a16:creationId xmlns="" xmlns:a16="http://schemas.microsoft.com/office/drawing/2014/main" id="{38241EB5-652C-41A8-A5C4-7D25C9464703}"/>
              </a:ext>
            </a:extLst>
          </p:cNvPr>
          <p:cNvSpPr>
            <a:spLocks noGrp="1"/>
          </p:cNvSpPr>
          <p:nvPr>
            <p:ph type="dt" sz="half" idx="10"/>
          </p:nvPr>
        </p:nvSpPr>
        <p:spPr>
          <a:xfrm>
            <a:off x="838199" y="6356350"/>
            <a:ext cx="1382488" cy="365125"/>
          </a:xfrm>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F970099A-6EB5-4FAE-BA6E-5B75F4964617}"/>
              </a:ext>
            </a:extLst>
          </p:cNvPr>
          <p:cNvSpPr>
            <a:spLocks noGrp="1"/>
          </p:cNvSpPr>
          <p:nvPr>
            <p:ph type="ftr" sz="quarter" idx="11"/>
          </p:nvPr>
        </p:nvSpPr>
        <p:spPr>
          <a:xfrm>
            <a:off x="2365514" y="6356350"/>
            <a:ext cx="7489686" cy="365125"/>
          </a:xfrm>
        </p:spPr>
        <p:txBody>
          <a:bodyPr/>
          <a:lstStyle/>
          <a:p>
            <a:r>
              <a:rPr lang="en-US"/>
              <a:t>Computer Fundamentals</a:t>
            </a:r>
          </a:p>
        </p:txBody>
      </p:sp>
      <p:sp>
        <p:nvSpPr>
          <p:cNvPr id="6" name="Slide Number Placeholder 5">
            <a:extLst>
              <a:ext uri="{FF2B5EF4-FFF2-40B4-BE49-F238E27FC236}">
                <a16:creationId xmlns="" xmlns:a16="http://schemas.microsoft.com/office/drawing/2014/main" id="{313CC363-6C1F-4BF0-8EF8-060AAEF2FD5C}"/>
              </a:ext>
            </a:extLst>
          </p:cNvPr>
          <p:cNvSpPr>
            <a:spLocks noGrp="1"/>
          </p:cNvSpPr>
          <p:nvPr>
            <p:ph type="sldNum" sz="quarter" idx="12"/>
          </p:nvPr>
        </p:nvSpPr>
        <p:spPr>
          <a:xfrm>
            <a:off x="10000340" y="6356350"/>
            <a:ext cx="1353459" cy="365125"/>
          </a:xfrm>
        </p:spPr>
        <p:txBody>
          <a:bodyPr/>
          <a:lstStyle/>
          <a:p>
            <a:fld id="{B9BA5F68-B450-774B-A94B-86322AF8B758}" type="slidenum">
              <a:rPr lang="en-US" smtClean="0"/>
              <a:t>16</a:t>
            </a:fld>
            <a:endParaRPr lang="en-US" dirty="0"/>
          </a:p>
        </p:txBody>
      </p:sp>
      <p:sp>
        <p:nvSpPr>
          <p:cNvPr id="12" name="Content Placeholder 2">
            <a:extLst>
              <a:ext uri="{FF2B5EF4-FFF2-40B4-BE49-F238E27FC236}">
                <a16:creationId xmlns="" xmlns:a16="http://schemas.microsoft.com/office/drawing/2014/main" id="{B3F61175-5E08-4A5C-9B53-61C676825BC9}"/>
              </a:ext>
            </a:extLst>
          </p:cNvPr>
          <p:cNvSpPr txBox="1">
            <a:spLocks/>
          </p:cNvSpPr>
          <p:nvPr/>
        </p:nvSpPr>
        <p:spPr>
          <a:xfrm>
            <a:off x="838199" y="3338531"/>
            <a:ext cx="10683240" cy="5623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atin typeface="Calibri" panose="020F0502020204030204" pitchFamily="34" charset="0"/>
                <a:cs typeface="Calibri" panose="020F0502020204030204" pitchFamily="34" charset="0"/>
              </a:rPr>
              <a:t>Chèn bảng:</a:t>
            </a:r>
          </a:p>
        </p:txBody>
      </p:sp>
      <p:sp>
        <p:nvSpPr>
          <p:cNvPr id="10" name="object 6">
            <a:extLst>
              <a:ext uri="{FF2B5EF4-FFF2-40B4-BE49-F238E27FC236}">
                <a16:creationId xmlns="" xmlns:a16="http://schemas.microsoft.com/office/drawing/2014/main" id="{9E4D6051-A12D-4C76-930E-8B57D75B2613}"/>
              </a:ext>
            </a:extLst>
          </p:cNvPr>
          <p:cNvSpPr/>
          <p:nvPr/>
        </p:nvSpPr>
        <p:spPr>
          <a:xfrm>
            <a:off x="932373" y="1545238"/>
            <a:ext cx="7275868" cy="1524000"/>
          </a:xfrm>
          <a:prstGeom prst="rect">
            <a:avLst/>
          </a:prstGeom>
          <a:blipFill>
            <a:blip r:embed="rId2" cstate="print"/>
            <a:stretch>
              <a:fillRect/>
            </a:stretch>
          </a:blipFill>
        </p:spPr>
        <p:txBody>
          <a:bodyPr wrap="square" lIns="0" tIns="0" rIns="0" bIns="0" rtlCol="0"/>
          <a:lstStyle/>
          <a:p>
            <a:endParaRPr/>
          </a:p>
        </p:txBody>
      </p:sp>
      <p:sp>
        <p:nvSpPr>
          <p:cNvPr id="11" name="object 7">
            <a:extLst>
              <a:ext uri="{FF2B5EF4-FFF2-40B4-BE49-F238E27FC236}">
                <a16:creationId xmlns="" xmlns:a16="http://schemas.microsoft.com/office/drawing/2014/main" id="{23D0CBB4-4130-4A26-A60C-A616E5FB731B}"/>
              </a:ext>
            </a:extLst>
          </p:cNvPr>
          <p:cNvSpPr/>
          <p:nvPr/>
        </p:nvSpPr>
        <p:spPr>
          <a:xfrm>
            <a:off x="3266676" y="3429000"/>
            <a:ext cx="3157598" cy="3024447"/>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1595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49522D3-B44F-FB4B-8452-21FD8AE006E2}"/>
              </a:ext>
            </a:extLst>
          </p:cNvPr>
          <p:cNvSpPr>
            <a:spLocks noGrp="1"/>
          </p:cNvSpPr>
          <p:nvPr>
            <p:ph type="title"/>
          </p:nvPr>
        </p:nvSpPr>
        <p:spPr/>
        <p:txBody>
          <a:bodyPr/>
          <a:lstStyle/>
          <a:p>
            <a:r>
              <a:rPr lang="en-US"/>
              <a:t>Một số thao tác thông dụng</a:t>
            </a:r>
          </a:p>
        </p:txBody>
      </p:sp>
      <p:sp>
        <p:nvSpPr>
          <p:cNvPr id="3" name="Content Placeholder 2">
            <a:extLst>
              <a:ext uri="{FF2B5EF4-FFF2-40B4-BE49-F238E27FC236}">
                <a16:creationId xmlns="" xmlns:a16="http://schemas.microsoft.com/office/drawing/2014/main" id="{B27CE2BA-993D-9B4C-B43C-919582934380}"/>
              </a:ext>
            </a:extLst>
          </p:cNvPr>
          <p:cNvSpPr>
            <a:spLocks noGrp="1"/>
          </p:cNvSpPr>
          <p:nvPr>
            <p:ph idx="1"/>
          </p:nvPr>
        </p:nvSpPr>
        <p:spPr/>
        <p:txBody>
          <a:bodyPr/>
          <a:lstStyle/>
          <a:p>
            <a:r>
              <a:rPr lang="en-US"/>
              <a:t>Chèn các đối tượng hình học: Tab Insert &gt; vùng Illustrations &gt; click dropdown Shapes &gt; chọn hình muôn vẽ. </a:t>
            </a:r>
          </a:p>
          <a:p>
            <a:endParaRPr lang="en-US"/>
          </a:p>
          <a:p>
            <a:r>
              <a:rPr lang="en-US"/>
              <a:t>Chèn chữ nghệ thuật (Word Art): </a:t>
            </a:r>
          </a:p>
          <a:p>
            <a:pPr lvl="1"/>
            <a:r>
              <a:rPr lang="en-US"/>
              <a:t>Tab Insert &gt; vùng Text &gt; click dropdown WordArt </a:t>
            </a:r>
          </a:p>
          <a:p>
            <a:endParaRPr lang="en-US"/>
          </a:p>
          <a:p>
            <a:endParaRPr lang="en-US"/>
          </a:p>
        </p:txBody>
      </p:sp>
      <p:sp>
        <p:nvSpPr>
          <p:cNvPr id="4" name="Date Placeholder 3">
            <a:extLst>
              <a:ext uri="{FF2B5EF4-FFF2-40B4-BE49-F238E27FC236}">
                <a16:creationId xmlns="" xmlns:a16="http://schemas.microsoft.com/office/drawing/2014/main" id="{3AF9667A-082E-6248-9173-2FC682028C9A}"/>
              </a:ext>
            </a:extLst>
          </p:cNvPr>
          <p:cNvSpPr>
            <a:spLocks noGrp="1"/>
          </p:cNvSpPr>
          <p:nvPr>
            <p:ph type="dt" sz="half" idx="10"/>
          </p:nvPr>
        </p:nvSpPr>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B0E53A21-E52A-BE42-A220-256C789237DA}"/>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4E1D56FA-6C7B-1F4B-9FF5-1BCE9BDC2D6E}"/>
              </a:ext>
            </a:extLst>
          </p:cNvPr>
          <p:cNvSpPr>
            <a:spLocks noGrp="1"/>
          </p:cNvSpPr>
          <p:nvPr>
            <p:ph type="sldNum" sz="quarter" idx="12"/>
          </p:nvPr>
        </p:nvSpPr>
        <p:spPr/>
        <p:txBody>
          <a:bodyPr/>
          <a:lstStyle/>
          <a:p>
            <a:fld id="{B9BA5F68-B450-774B-A94B-86322AF8B758}" type="slidenum">
              <a:rPr lang="en-US" smtClean="0"/>
              <a:t>17</a:t>
            </a:fld>
            <a:endParaRPr lang="en-US" dirty="0"/>
          </a:p>
        </p:txBody>
      </p:sp>
      <p:pic>
        <p:nvPicPr>
          <p:cNvPr id="8" name="Picture 7">
            <a:extLst>
              <a:ext uri="{FF2B5EF4-FFF2-40B4-BE49-F238E27FC236}">
                <a16:creationId xmlns="" xmlns:a16="http://schemas.microsoft.com/office/drawing/2014/main" id="{602041D0-9766-714F-9F80-B60B1D3080CC}"/>
              </a:ext>
            </a:extLst>
          </p:cNvPr>
          <p:cNvPicPr>
            <a:picLocks noChangeAspect="1"/>
          </p:cNvPicPr>
          <p:nvPr/>
        </p:nvPicPr>
        <p:blipFill>
          <a:blip r:embed="rId2"/>
          <a:stretch>
            <a:fillRect/>
          </a:stretch>
        </p:blipFill>
        <p:spPr>
          <a:xfrm>
            <a:off x="7949522" y="1561824"/>
            <a:ext cx="2727547" cy="4640672"/>
          </a:xfrm>
          <a:prstGeom prst="rect">
            <a:avLst/>
          </a:prstGeom>
        </p:spPr>
      </p:pic>
      <p:pic>
        <p:nvPicPr>
          <p:cNvPr id="10" name="Picture 9">
            <a:extLst>
              <a:ext uri="{FF2B5EF4-FFF2-40B4-BE49-F238E27FC236}">
                <a16:creationId xmlns="" xmlns:a16="http://schemas.microsoft.com/office/drawing/2014/main" id="{5D467421-F627-7C40-AE4D-C02657158576}"/>
              </a:ext>
            </a:extLst>
          </p:cNvPr>
          <p:cNvPicPr>
            <a:picLocks noChangeAspect="1"/>
          </p:cNvPicPr>
          <p:nvPr/>
        </p:nvPicPr>
        <p:blipFill>
          <a:blip r:embed="rId3"/>
          <a:stretch>
            <a:fillRect/>
          </a:stretch>
        </p:blipFill>
        <p:spPr>
          <a:xfrm>
            <a:off x="2634948" y="3429000"/>
            <a:ext cx="3461052" cy="2354943"/>
          </a:xfrm>
          <a:prstGeom prst="rect">
            <a:avLst/>
          </a:prstGeom>
        </p:spPr>
      </p:pic>
    </p:spTree>
    <p:extLst>
      <p:ext uri="{BB962C8B-B14F-4D97-AF65-F5344CB8AC3E}">
        <p14:creationId xmlns:p14="http://schemas.microsoft.com/office/powerpoint/2010/main" val="104655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5A7DB9-BB65-214E-8EC8-98EBA0237AA3}"/>
              </a:ext>
            </a:extLst>
          </p:cNvPr>
          <p:cNvSpPr>
            <a:spLocks noGrp="1"/>
          </p:cNvSpPr>
          <p:nvPr>
            <p:ph type="title"/>
          </p:nvPr>
        </p:nvSpPr>
        <p:spPr/>
        <p:txBody>
          <a:bodyPr/>
          <a:lstStyle/>
          <a:p>
            <a:r>
              <a:rPr lang="en-US"/>
              <a:t>Một số thao tác thông dụng</a:t>
            </a:r>
          </a:p>
        </p:txBody>
      </p:sp>
      <p:sp>
        <p:nvSpPr>
          <p:cNvPr id="3" name="Content Placeholder 2">
            <a:extLst>
              <a:ext uri="{FF2B5EF4-FFF2-40B4-BE49-F238E27FC236}">
                <a16:creationId xmlns="" xmlns:a16="http://schemas.microsoft.com/office/drawing/2014/main" id="{D472D8CF-1917-FF4E-B9CB-759DE74A5C71}"/>
              </a:ext>
            </a:extLst>
          </p:cNvPr>
          <p:cNvSpPr>
            <a:spLocks noGrp="1"/>
          </p:cNvSpPr>
          <p:nvPr>
            <p:ph idx="1"/>
          </p:nvPr>
        </p:nvSpPr>
        <p:spPr/>
        <p:txBody>
          <a:bodyPr/>
          <a:lstStyle/>
          <a:p>
            <a:r>
              <a:rPr lang="en-US"/>
              <a:t>Vẽ SmartArt: Tab Insert &gt; vùng Illustrations &gt; click SmartArt &gt; Chọn SmartArt mong muốn và click OK. </a:t>
            </a:r>
          </a:p>
          <a:p>
            <a:endParaRPr lang="en-US"/>
          </a:p>
        </p:txBody>
      </p:sp>
      <p:sp>
        <p:nvSpPr>
          <p:cNvPr id="4" name="Date Placeholder 3">
            <a:extLst>
              <a:ext uri="{FF2B5EF4-FFF2-40B4-BE49-F238E27FC236}">
                <a16:creationId xmlns="" xmlns:a16="http://schemas.microsoft.com/office/drawing/2014/main" id="{67A79BEA-23FE-D946-BEA0-A089847B575E}"/>
              </a:ext>
            </a:extLst>
          </p:cNvPr>
          <p:cNvSpPr>
            <a:spLocks noGrp="1"/>
          </p:cNvSpPr>
          <p:nvPr>
            <p:ph type="dt" sz="half" idx="10"/>
          </p:nvPr>
        </p:nvSpPr>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3DFABB8A-2E10-FC4A-BC8F-1100264C6193}"/>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6235887F-7A82-8C46-9FAB-A199762170F1}"/>
              </a:ext>
            </a:extLst>
          </p:cNvPr>
          <p:cNvSpPr>
            <a:spLocks noGrp="1"/>
          </p:cNvSpPr>
          <p:nvPr>
            <p:ph type="sldNum" sz="quarter" idx="12"/>
          </p:nvPr>
        </p:nvSpPr>
        <p:spPr/>
        <p:txBody>
          <a:bodyPr/>
          <a:lstStyle/>
          <a:p>
            <a:fld id="{B9BA5F68-B450-774B-A94B-86322AF8B758}" type="slidenum">
              <a:rPr lang="en-US" smtClean="0"/>
              <a:t>18</a:t>
            </a:fld>
            <a:endParaRPr lang="en-US" dirty="0"/>
          </a:p>
        </p:txBody>
      </p:sp>
      <p:pic>
        <p:nvPicPr>
          <p:cNvPr id="8" name="Picture 7">
            <a:extLst>
              <a:ext uri="{FF2B5EF4-FFF2-40B4-BE49-F238E27FC236}">
                <a16:creationId xmlns="" xmlns:a16="http://schemas.microsoft.com/office/drawing/2014/main" id="{78EE63DC-9E2C-E34F-B701-EFDB42848CF1}"/>
              </a:ext>
            </a:extLst>
          </p:cNvPr>
          <p:cNvPicPr>
            <a:picLocks noChangeAspect="1"/>
          </p:cNvPicPr>
          <p:nvPr/>
        </p:nvPicPr>
        <p:blipFill>
          <a:blip r:embed="rId2"/>
          <a:stretch>
            <a:fillRect/>
          </a:stretch>
        </p:blipFill>
        <p:spPr>
          <a:xfrm>
            <a:off x="2351156" y="2017800"/>
            <a:ext cx="7489687" cy="4063911"/>
          </a:xfrm>
          <a:prstGeom prst="rect">
            <a:avLst/>
          </a:prstGeom>
        </p:spPr>
      </p:pic>
    </p:spTree>
    <p:extLst>
      <p:ext uri="{BB962C8B-B14F-4D97-AF65-F5344CB8AC3E}">
        <p14:creationId xmlns:p14="http://schemas.microsoft.com/office/powerpoint/2010/main" val="354560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88F6D1-1D6F-E744-8009-229016C9B155}"/>
              </a:ext>
            </a:extLst>
          </p:cNvPr>
          <p:cNvSpPr>
            <a:spLocks noGrp="1"/>
          </p:cNvSpPr>
          <p:nvPr>
            <p:ph type="title"/>
          </p:nvPr>
        </p:nvSpPr>
        <p:spPr/>
        <p:txBody>
          <a:bodyPr/>
          <a:lstStyle/>
          <a:p>
            <a:r>
              <a:rPr lang="en-US"/>
              <a:t>Một số thao tác thông dụng</a:t>
            </a:r>
          </a:p>
        </p:txBody>
      </p:sp>
      <p:sp>
        <p:nvSpPr>
          <p:cNvPr id="3" name="Content Placeholder 2">
            <a:extLst>
              <a:ext uri="{FF2B5EF4-FFF2-40B4-BE49-F238E27FC236}">
                <a16:creationId xmlns="" xmlns:a16="http://schemas.microsoft.com/office/drawing/2014/main" id="{8C64903D-755D-3742-AC9D-ABD931E96ACF}"/>
              </a:ext>
            </a:extLst>
          </p:cNvPr>
          <p:cNvSpPr>
            <a:spLocks noGrp="1"/>
          </p:cNvSpPr>
          <p:nvPr>
            <p:ph idx="1"/>
          </p:nvPr>
        </p:nvSpPr>
        <p:spPr/>
        <p:txBody>
          <a:bodyPr/>
          <a:lstStyle/>
          <a:p>
            <a:r>
              <a:rPr lang="en-US"/>
              <a:t>Chèn biểu đồ: </a:t>
            </a:r>
            <a:r>
              <a:rPr lang="en-US">
                <a:latin typeface="Calibri" panose="020F0502020204030204" pitchFamily="34" charset="0"/>
                <a:cs typeface="Calibri" panose="020F0502020204030204" pitchFamily="34" charset="0"/>
              </a:rPr>
              <a:t>T</a:t>
            </a:r>
            <a:r>
              <a:rPr lang="vi-VN">
                <a:latin typeface="Calibri" panose="020F0502020204030204" pitchFamily="34" charset="0"/>
                <a:cs typeface="Calibri" panose="020F0502020204030204" pitchFamily="34" charset="0"/>
              </a:rPr>
              <a:t>ab Insert &gt; vùng Illustrations &gt; Chart &gt; chọn biểu đồ muốn vẽ và click OK. </a:t>
            </a:r>
          </a:p>
          <a:p>
            <a:endParaRPr lang="en-US"/>
          </a:p>
        </p:txBody>
      </p:sp>
      <p:sp>
        <p:nvSpPr>
          <p:cNvPr id="4" name="Date Placeholder 3">
            <a:extLst>
              <a:ext uri="{FF2B5EF4-FFF2-40B4-BE49-F238E27FC236}">
                <a16:creationId xmlns="" xmlns:a16="http://schemas.microsoft.com/office/drawing/2014/main" id="{B1D0BD34-FB2E-1444-B68C-C52753A6AB66}"/>
              </a:ext>
            </a:extLst>
          </p:cNvPr>
          <p:cNvSpPr>
            <a:spLocks noGrp="1"/>
          </p:cNvSpPr>
          <p:nvPr>
            <p:ph type="dt" sz="half" idx="10"/>
          </p:nvPr>
        </p:nvSpPr>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3180826B-23D5-7F47-936A-67C6FBBD2FE1}"/>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CB69858E-308A-9C47-BE43-3E2D3A58C9C8}"/>
              </a:ext>
            </a:extLst>
          </p:cNvPr>
          <p:cNvSpPr>
            <a:spLocks noGrp="1"/>
          </p:cNvSpPr>
          <p:nvPr>
            <p:ph type="sldNum" sz="quarter" idx="12"/>
          </p:nvPr>
        </p:nvSpPr>
        <p:spPr/>
        <p:txBody>
          <a:bodyPr/>
          <a:lstStyle/>
          <a:p>
            <a:fld id="{B9BA5F68-B450-774B-A94B-86322AF8B758}" type="slidenum">
              <a:rPr lang="en-US" smtClean="0"/>
              <a:t>19</a:t>
            </a:fld>
            <a:endParaRPr lang="en-US" dirty="0"/>
          </a:p>
        </p:txBody>
      </p:sp>
      <p:pic>
        <p:nvPicPr>
          <p:cNvPr id="8" name="Picture 7">
            <a:extLst>
              <a:ext uri="{FF2B5EF4-FFF2-40B4-BE49-F238E27FC236}">
                <a16:creationId xmlns="" xmlns:a16="http://schemas.microsoft.com/office/drawing/2014/main" id="{5D6BA81F-38A2-D04B-A3A2-997FEA00DBA5}"/>
              </a:ext>
            </a:extLst>
          </p:cNvPr>
          <p:cNvPicPr>
            <a:picLocks noChangeAspect="1"/>
          </p:cNvPicPr>
          <p:nvPr/>
        </p:nvPicPr>
        <p:blipFill>
          <a:blip r:embed="rId2"/>
          <a:stretch>
            <a:fillRect/>
          </a:stretch>
        </p:blipFill>
        <p:spPr>
          <a:xfrm>
            <a:off x="3755277" y="1939358"/>
            <a:ext cx="4681445" cy="4410319"/>
          </a:xfrm>
          <a:prstGeom prst="rect">
            <a:avLst/>
          </a:prstGeom>
        </p:spPr>
      </p:pic>
    </p:spTree>
    <p:extLst>
      <p:ext uri="{BB962C8B-B14F-4D97-AF65-F5344CB8AC3E}">
        <p14:creationId xmlns:p14="http://schemas.microsoft.com/office/powerpoint/2010/main" val="303013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226F5C-4F30-CE40-A40F-5A13C8C2C1EF}"/>
              </a:ext>
            </a:extLst>
          </p:cNvPr>
          <p:cNvSpPr>
            <a:spLocks noGrp="1"/>
          </p:cNvSpPr>
          <p:nvPr>
            <p:ph type="title"/>
          </p:nvPr>
        </p:nvSpPr>
        <p:spPr/>
        <p:txBody>
          <a:bodyPr>
            <a:normAutofit/>
          </a:bodyPr>
          <a:lstStyle/>
          <a:p>
            <a:r>
              <a:rPr lang="en-US" sz="3200"/>
              <a:t>Mục tiêu</a:t>
            </a:r>
            <a:endParaRPr lang="en-US" sz="3200" dirty="0"/>
          </a:p>
        </p:txBody>
      </p:sp>
      <p:sp>
        <p:nvSpPr>
          <p:cNvPr id="3" name="Content Placeholder 2">
            <a:extLst>
              <a:ext uri="{FF2B5EF4-FFF2-40B4-BE49-F238E27FC236}">
                <a16:creationId xmlns="" xmlns:a16="http://schemas.microsoft.com/office/drawing/2014/main" id="{21309EEA-748E-1B4D-9BA2-2ADAA2FBB16C}"/>
              </a:ext>
            </a:extLst>
          </p:cNvPr>
          <p:cNvSpPr>
            <a:spLocks noGrp="1"/>
          </p:cNvSpPr>
          <p:nvPr>
            <p:ph idx="1"/>
          </p:nvPr>
        </p:nvSpPr>
        <p:spPr/>
        <p:txBody>
          <a:bodyPr/>
          <a:lstStyle/>
          <a:p>
            <a:r>
              <a:rPr lang="vi-VN" dirty="0">
                <a:latin typeface="Calibri" panose="020F0502020204030204" pitchFamily="34" charset="0"/>
                <a:cs typeface="Calibri" panose="020F0502020204030204" pitchFamily="34" charset="0"/>
              </a:rPr>
              <a:t>Trình xử lý văn bản</a:t>
            </a:r>
          </a:p>
          <a:p>
            <a:r>
              <a:rPr lang="vi-VN" dirty="0">
                <a:latin typeface="Calibri" panose="020F0502020204030204" pitchFamily="34" charset="0"/>
                <a:cs typeface="Calibri" panose="020F0502020204030204" pitchFamily="34" charset="0"/>
              </a:rPr>
              <a:t>Định dạng văn bản</a:t>
            </a:r>
          </a:p>
          <a:p>
            <a:r>
              <a:rPr lang="vi-VN" dirty="0">
                <a:latin typeface="Calibri" panose="020F0502020204030204" pitchFamily="34" charset="0"/>
                <a:cs typeface="Calibri" panose="020F0502020204030204" pitchFamily="34" charset="0"/>
              </a:rPr>
              <a:t>Một số thao tác thông dụng</a:t>
            </a:r>
          </a:p>
          <a:p>
            <a:r>
              <a:rPr lang="vi-VN" dirty="0">
                <a:latin typeface="Calibri" panose="020F0502020204030204" pitchFamily="34" charset="0"/>
                <a:cs typeface="Calibri" panose="020F0502020204030204" pitchFamily="34" charset="0"/>
              </a:rPr>
              <a:t>Sử dụng Styles</a:t>
            </a:r>
          </a:p>
          <a:p>
            <a:r>
              <a:rPr lang="vi-VN" dirty="0">
                <a:latin typeface="Calibri" panose="020F0502020204030204" pitchFamily="34" charset="0"/>
                <a:cs typeface="Calibri" panose="020F0502020204030204" pitchFamily="34" charset="0"/>
              </a:rPr>
              <a:t>Chèn mục lục</a:t>
            </a:r>
            <a:endParaRPr lang="en-US" dirty="0">
              <a:latin typeface="Calibri" panose="020F0502020204030204" pitchFamily="34" charset="0"/>
              <a:cs typeface="Calibri" panose="020F0502020204030204" pitchFamily="34" charset="0"/>
            </a:endParaRPr>
          </a:p>
        </p:txBody>
      </p:sp>
      <p:sp>
        <p:nvSpPr>
          <p:cNvPr id="4" name="Date Placeholder 3">
            <a:extLst>
              <a:ext uri="{FF2B5EF4-FFF2-40B4-BE49-F238E27FC236}">
                <a16:creationId xmlns="" xmlns:a16="http://schemas.microsoft.com/office/drawing/2014/main" id="{291E8C4B-4E8D-F64F-BE3C-62B56F17ACA1}"/>
              </a:ext>
            </a:extLst>
          </p:cNvPr>
          <p:cNvSpPr>
            <a:spLocks noGrp="1"/>
          </p:cNvSpPr>
          <p:nvPr>
            <p:ph type="dt" sz="half" idx="10"/>
          </p:nvPr>
        </p:nvSpPr>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65422569-5ADE-0445-9723-785B8D5A14D9}"/>
              </a:ext>
            </a:extLst>
          </p:cNvPr>
          <p:cNvSpPr>
            <a:spLocks noGrp="1"/>
          </p:cNvSpPr>
          <p:nvPr>
            <p:ph type="ftr" sz="quarter" idx="11"/>
          </p:nvPr>
        </p:nvSpPr>
        <p:spPr/>
        <p:txBody>
          <a:bodyPr/>
          <a:lstStyle/>
          <a:p>
            <a:r>
              <a:rPr lang="en-US"/>
              <a:t>Computer Fundamentals</a:t>
            </a:r>
          </a:p>
        </p:txBody>
      </p:sp>
      <p:sp>
        <p:nvSpPr>
          <p:cNvPr id="6" name="Slide Number Placeholder 5">
            <a:extLst>
              <a:ext uri="{FF2B5EF4-FFF2-40B4-BE49-F238E27FC236}">
                <a16:creationId xmlns="" xmlns:a16="http://schemas.microsoft.com/office/drawing/2014/main" id="{1CC4D354-512F-CC4A-B39A-EDEC6E17F71C}"/>
              </a:ext>
            </a:extLst>
          </p:cNvPr>
          <p:cNvSpPr>
            <a:spLocks noGrp="1"/>
          </p:cNvSpPr>
          <p:nvPr>
            <p:ph type="sldNum" sz="quarter" idx="12"/>
          </p:nvPr>
        </p:nvSpPr>
        <p:spPr/>
        <p:txBody>
          <a:bodyPr/>
          <a:lstStyle/>
          <a:p>
            <a:fld id="{B9BA5F68-B450-774B-A94B-86322AF8B758}" type="slidenum">
              <a:rPr lang="en-US" smtClean="0"/>
              <a:t>2</a:t>
            </a:fld>
            <a:endParaRPr lang="en-US" dirty="0"/>
          </a:p>
        </p:txBody>
      </p:sp>
    </p:spTree>
    <p:extLst>
      <p:ext uri="{BB962C8B-B14F-4D97-AF65-F5344CB8AC3E}">
        <p14:creationId xmlns:p14="http://schemas.microsoft.com/office/powerpoint/2010/main" val="308868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CF764C-E5BC-A849-8330-F4B397E059E0}"/>
              </a:ext>
            </a:extLst>
          </p:cNvPr>
          <p:cNvSpPr>
            <a:spLocks noGrp="1"/>
          </p:cNvSpPr>
          <p:nvPr>
            <p:ph type="title"/>
          </p:nvPr>
        </p:nvSpPr>
        <p:spPr/>
        <p:txBody>
          <a:bodyPr/>
          <a:lstStyle/>
          <a:p>
            <a:r>
              <a:rPr lang="en-US"/>
              <a:t>Một số thao tác thông dụng</a:t>
            </a:r>
          </a:p>
        </p:txBody>
      </p:sp>
      <p:sp>
        <p:nvSpPr>
          <p:cNvPr id="3" name="Content Placeholder 2">
            <a:extLst>
              <a:ext uri="{FF2B5EF4-FFF2-40B4-BE49-F238E27FC236}">
                <a16:creationId xmlns="" xmlns:a16="http://schemas.microsoft.com/office/drawing/2014/main" id="{0F7CEF02-7025-9041-BC30-61AF1E37B115}"/>
              </a:ext>
            </a:extLst>
          </p:cNvPr>
          <p:cNvSpPr>
            <a:spLocks noGrp="1"/>
          </p:cNvSpPr>
          <p:nvPr>
            <p:ph idx="1"/>
          </p:nvPr>
        </p:nvSpPr>
        <p:spPr/>
        <p:txBody>
          <a:bodyPr/>
          <a:lstStyle/>
          <a:p>
            <a:r>
              <a:rPr lang="en-US"/>
              <a:t>Chèn công thức toán học: </a:t>
            </a:r>
            <a:r>
              <a:rPr lang="vi-VN">
                <a:latin typeface="Calibri" panose="020F0502020204030204" pitchFamily="34" charset="0"/>
                <a:cs typeface="Calibri" panose="020F0502020204030204" pitchFamily="34" charset="0"/>
              </a:rPr>
              <a:t>Tab Insert &gt; vùng Symbols &gt; click Equation &gt; chọn 1 số công thức toán học chèn.</a:t>
            </a:r>
          </a:p>
          <a:p>
            <a:endParaRPr lang="en-US"/>
          </a:p>
        </p:txBody>
      </p:sp>
      <p:sp>
        <p:nvSpPr>
          <p:cNvPr id="4" name="Date Placeholder 3">
            <a:extLst>
              <a:ext uri="{FF2B5EF4-FFF2-40B4-BE49-F238E27FC236}">
                <a16:creationId xmlns="" xmlns:a16="http://schemas.microsoft.com/office/drawing/2014/main" id="{BDC19795-9C08-AC4C-8629-A4AD3CE1C3D9}"/>
              </a:ext>
            </a:extLst>
          </p:cNvPr>
          <p:cNvSpPr>
            <a:spLocks noGrp="1"/>
          </p:cNvSpPr>
          <p:nvPr>
            <p:ph type="dt" sz="half" idx="10"/>
          </p:nvPr>
        </p:nvSpPr>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772B1F80-0FFB-9B40-9643-B4A48EF97680}"/>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72F52778-1BE7-8A4A-B499-DCBB952F1BD2}"/>
              </a:ext>
            </a:extLst>
          </p:cNvPr>
          <p:cNvSpPr>
            <a:spLocks noGrp="1"/>
          </p:cNvSpPr>
          <p:nvPr>
            <p:ph type="sldNum" sz="quarter" idx="12"/>
          </p:nvPr>
        </p:nvSpPr>
        <p:spPr/>
        <p:txBody>
          <a:bodyPr/>
          <a:lstStyle/>
          <a:p>
            <a:fld id="{B9BA5F68-B450-774B-A94B-86322AF8B758}" type="slidenum">
              <a:rPr lang="en-US" smtClean="0"/>
              <a:t>20</a:t>
            </a:fld>
            <a:endParaRPr lang="en-US" dirty="0"/>
          </a:p>
        </p:txBody>
      </p:sp>
      <p:pic>
        <p:nvPicPr>
          <p:cNvPr id="8" name="Picture 7">
            <a:extLst>
              <a:ext uri="{FF2B5EF4-FFF2-40B4-BE49-F238E27FC236}">
                <a16:creationId xmlns="" xmlns:a16="http://schemas.microsoft.com/office/drawing/2014/main" id="{2D2874F7-642A-7542-A4F6-348A31EC14F9}"/>
              </a:ext>
            </a:extLst>
          </p:cNvPr>
          <p:cNvPicPr>
            <a:picLocks noChangeAspect="1"/>
          </p:cNvPicPr>
          <p:nvPr/>
        </p:nvPicPr>
        <p:blipFill>
          <a:blip r:embed="rId2"/>
          <a:stretch>
            <a:fillRect/>
          </a:stretch>
        </p:blipFill>
        <p:spPr>
          <a:xfrm>
            <a:off x="1897348" y="1952092"/>
            <a:ext cx="1340125" cy="1272148"/>
          </a:xfrm>
          <a:prstGeom prst="rect">
            <a:avLst/>
          </a:prstGeom>
        </p:spPr>
      </p:pic>
      <p:pic>
        <p:nvPicPr>
          <p:cNvPr id="10" name="Picture 9">
            <a:extLst>
              <a:ext uri="{FF2B5EF4-FFF2-40B4-BE49-F238E27FC236}">
                <a16:creationId xmlns="" xmlns:a16="http://schemas.microsoft.com/office/drawing/2014/main" id="{54E5662E-AF6F-EE42-9D7B-A003FC3F1424}"/>
              </a:ext>
            </a:extLst>
          </p:cNvPr>
          <p:cNvPicPr>
            <a:picLocks noChangeAspect="1"/>
          </p:cNvPicPr>
          <p:nvPr/>
        </p:nvPicPr>
        <p:blipFill>
          <a:blip r:embed="rId3"/>
          <a:stretch>
            <a:fillRect/>
          </a:stretch>
        </p:blipFill>
        <p:spPr>
          <a:xfrm>
            <a:off x="3960469" y="1952092"/>
            <a:ext cx="6670335" cy="2385090"/>
          </a:xfrm>
          <a:prstGeom prst="rect">
            <a:avLst/>
          </a:prstGeom>
        </p:spPr>
      </p:pic>
    </p:spTree>
    <p:extLst>
      <p:ext uri="{BB962C8B-B14F-4D97-AF65-F5344CB8AC3E}">
        <p14:creationId xmlns:p14="http://schemas.microsoft.com/office/powerpoint/2010/main" val="1712447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FFA7F2-E2D9-F54D-97CF-A0D1CF2617DD}"/>
              </a:ext>
            </a:extLst>
          </p:cNvPr>
          <p:cNvSpPr>
            <a:spLocks noGrp="1"/>
          </p:cNvSpPr>
          <p:nvPr>
            <p:ph type="title"/>
          </p:nvPr>
        </p:nvSpPr>
        <p:spPr/>
        <p:txBody>
          <a:bodyPr/>
          <a:lstStyle/>
          <a:p>
            <a:r>
              <a:rPr lang="en-US"/>
              <a:t>Thiết lập Styles</a:t>
            </a:r>
          </a:p>
        </p:txBody>
      </p:sp>
      <p:sp>
        <p:nvSpPr>
          <p:cNvPr id="3" name="Content Placeholder 2">
            <a:extLst>
              <a:ext uri="{FF2B5EF4-FFF2-40B4-BE49-F238E27FC236}">
                <a16:creationId xmlns="" xmlns:a16="http://schemas.microsoft.com/office/drawing/2014/main" id="{C7B0A962-8B7C-3146-8A92-F54B9FB07F73}"/>
              </a:ext>
            </a:extLst>
          </p:cNvPr>
          <p:cNvSpPr>
            <a:spLocks noGrp="1"/>
          </p:cNvSpPr>
          <p:nvPr>
            <p:ph idx="1"/>
          </p:nvPr>
        </p:nvSpPr>
        <p:spPr/>
        <p:txBody>
          <a:bodyPr/>
          <a:lstStyle/>
          <a:p>
            <a:r>
              <a:rPr lang="vi-VN"/>
              <a:t>Thiết lập các style cho văn bản </a:t>
            </a:r>
          </a:p>
          <a:p>
            <a:pPr lvl="1"/>
            <a:r>
              <a:rPr lang="vi-VN"/>
              <a:t>Chọn hoặc đặt trỏ chuột vào vùng văn bản muốn thiết lập.</a:t>
            </a:r>
          </a:p>
          <a:p>
            <a:pPr lvl="1"/>
            <a:r>
              <a:rPr lang="vi-VN"/>
              <a:t>Tab Home &gt; vùng Styles &gt; chọn style muốn thiết lập. </a:t>
            </a:r>
          </a:p>
          <a:p>
            <a:endParaRPr lang="en-US"/>
          </a:p>
        </p:txBody>
      </p:sp>
      <p:sp>
        <p:nvSpPr>
          <p:cNvPr id="4" name="Date Placeholder 3">
            <a:extLst>
              <a:ext uri="{FF2B5EF4-FFF2-40B4-BE49-F238E27FC236}">
                <a16:creationId xmlns="" xmlns:a16="http://schemas.microsoft.com/office/drawing/2014/main" id="{E217C344-AC29-7042-9841-7083A4D880DF}"/>
              </a:ext>
            </a:extLst>
          </p:cNvPr>
          <p:cNvSpPr>
            <a:spLocks noGrp="1"/>
          </p:cNvSpPr>
          <p:nvPr>
            <p:ph type="dt" sz="half" idx="10"/>
          </p:nvPr>
        </p:nvSpPr>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DB094B10-D0E1-6647-980A-8BD855E63E86}"/>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B5D242B5-D104-0145-92C8-05D9D963D9FE}"/>
              </a:ext>
            </a:extLst>
          </p:cNvPr>
          <p:cNvSpPr>
            <a:spLocks noGrp="1"/>
          </p:cNvSpPr>
          <p:nvPr>
            <p:ph type="sldNum" sz="quarter" idx="12"/>
          </p:nvPr>
        </p:nvSpPr>
        <p:spPr/>
        <p:txBody>
          <a:bodyPr/>
          <a:lstStyle/>
          <a:p>
            <a:fld id="{B9BA5F68-B450-774B-A94B-86322AF8B758}" type="slidenum">
              <a:rPr lang="en-US" smtClean="0"/>
              <a:t>21</a:t>
            </a:fld>
            <a:endParaRPr lang="en-US" dirty="0"/>
          </a:p>
        </p:txBody>
      </p:sp>
      <p:pic>
        <p:nvPicPr>
          <p:cNvPr id="8" name="Picture 7">
            <a:extLst>
              <a:ext uri="{FF2B5EF4-FFF2-40B4-BE49-F238E27FC236}">
                <a16:creationId xmlns="" xmlns:a16="http://schemas.microsoft.com/office/drawing/2014/main" id="{993FF808-F67C-454C-B578-8D4B229279C7}"/>
              </a:ext>
            </a:extLst>
          </p:cNvPr>
          <p:cNvPicPr>
            <a:picLocks noChangeAspect="1"/>
          </p:cNvPicPr>
          <p:nvPr/>
        </p:nvPicPr>
        <p:blipFill>
          <a:blip r:embed="rId2"/>
          <a:stretch>
            <a:fillRect/>
          </a:stretch>
        </p:blipFill>
        <p:spPr>
          <a:xfrm>
            <a:off x="2222500" y="2551235"/>
            <a:ext cx="7747000" cy="1333500"/>
          </a:xfrm>
          <a:prstGeom prst="rect">
            <a:avLst/>
          </a:prstGeom>
        </p:spPr>
      </p:pic>
    </p:spTree>
    <p:extLst>
      <p:ext uri="{BB962C8B-B14F-4D97-AF65-F5344CB8AC3E}">
        <p14:creationId xmlns:p14="http://schemas.microsoft.com/office/powerpoint/2010/main" val="327295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4A374E3-E627-554C-A8CF-A68AAE40E2E1}"/>
              </a:ext>
            </a:extLst>
          </p:cNvPr>
          <p:cNvSpPr>
            <a:spLocks noGrp="1"/>
          </p:cNvSpPr>
          <p:nvPr>
            <p:ph type="title"/>
          </p:nvPr>
        </p:nvSpPr>
        <p:spPr/>
        <p:txBody>
          <a:bodyPr/>
          <a:lstStyle/>
          <a:p>
            <a:r>
              <a:rPr lang="en-US"/>
              <a:t>Thiết lập Styles</a:t>
            </a:r>
          </a:p>
        </p:txBody>
      </p:sp>
      <p:sp>
        <p:nvSpPr>
          <p:cNvPr id="3" name="Content Placeholder 2">
            <a:extLst>
              <a:ext uri="{FF2B5EF4-FFF2-40B4-BE49-F238E27FC236}">
                <a16:creationId xmlns="" xmlns:a16="http://schemas.microsoft.com/office/drawing/2014/main" id="{9D083F7A-F90B-B841-8140-14E177AD5365}"/>
              </a:ext>
            </a:extLst>
          </p:cNvPr>
          <p:cNvSpPr>
            <a:spLocks noGrp="1"/>
          </p:cNvSpPr>
          <p:nvPr>
            <p:ph idx="1"/>
          </p:nvPr>
        </p:nvSpPr>
        <p:spPr/>
        <p:txBody>
          <a:bodyPr/>
          <a:lstStyle/>
          <a:p>
            <a:r>
              <a:rPr lang="en-US"/>
              <a:t>Tạo Styles mới:</a:t>
            </a:r>
          </a:p>
          <a:p>
            <a:pPr lvl="1"/>
            <a:r>
              <a:rPr lang="en-US"/>
              <a:t>Tab Home </a:t>
            </a:r>
            <a:r>
              <a:rPr lang="en-US">
                <a:sym typeface="Wingdings" pitchFamily="2" charset="2"/>
              </a:rPr>
              <a:t>&gt; Styles &gt; Click icon   ở góc dưới phải </a:t>
            </a:r>
            <a:endParaRPr lang="en-US"/>
          </a:p>
          <a:p>
            <a:pPr marL="0" indent="0">
              <a:buNone/>
            </a:pPr>
            <a:endParaRPr lang="en-US"/>
          </a:p>
          <a:p>
            <a:pPr lvl="1"/>
            <a:endParaRPr lang="en-US"/>
          </a:p>
        </p:txBody>
      </p:sp>
      <p:sp>
        <p:nvSpPr>
          <p:cNvPr id="4" name="Date Placeholder 3">
            <a:extLst>
              <a:ext uri="{FF2B5EF4-FFF2-40B4-BE49-F238E27FC236}">
                <a16:creationId xmlns="" xmlns:a16="http://schemas.microsoft.com/office/drawing/2014/main" id="{D20B7E66-E0B8-DD4F-AE49-25FC2413DA07}"/>
              </a:ext>
            </a:extLst>
          </p:cNvPr>
          <p:cNvSpPr>
            <a:spLocks noGrp="1"/>
          </p:cNvSpPr>
          <p:nvPr>
            <p:ph type="dt" sz="half" idx="10"/>
          </p:nvPr>
        </p:nvSpPr>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B2AE5B4A-38F3-D647-A680-CCAB7764B2D1}"/>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750A7C59-5E67-6442-920F-2BEAB05F72A6}"/>
              </a:ext>
            </a:extLst>
          </p:cNvPr>
          <p:cNvSpPr>
            <a:spLocks noGrp="1"/>
          </p:cNvSpPr>
          <p:nvPr>
            <p:ph type="sldNum" sz="quarter" idx="12"/>
          </p:nvPr>
        </p:nvSpPr>
        <p:spPr/>
        <p:txBody>
          <a:bodyPr/>
          <a:lstStyle/>
          <a:p>
            <a:fld id="{B9BA5F68-B450-774B-A94B-86322AF8B758}" type="slidenum">
              <a:rPr lang="en-US" smtClean="0"/>
              <a:t>22</a:t>
            </a:fld>
            <a:endParaRPr lang="en-US" dirty="0"/>
          </a:p>
        </p:txBody>
      </p:sp>
      <p:pic>
        <p:nvPicPr>
          <p:cNvPr id="14" name="Picture 13">
            <a:extLst>
              <a:ext uri="{FF2B5EF4-FFF2-40B4-BE49-F238E27FC236}">
                <a16:creationId xmlns="" xmlns:a16="http://schemas.microsoft.com/office/drawing/2014/main" id="{BC657F38-83F7-B244-B7BF-975679131269}"/>
              </a:ext>
            </a:extLst>
          </p:cNvPr>
          <p:cNvPicPr>
            <a:picLocks noChangeAspect="1"/>
          </p:cNvPicPr>
          <p:nvPr/>
        </p:nvPicPr>
        <p:blipFill>
          <a:blip r:embed="rId2"/>
          <a:stretch>
            <a:fillRect/>
          </a:stretch>
        </p:blipFill>
        <p:spPr>
          <a:xfrm>
            <a:off x="5301762" y="1615830"/>
            <a:ext cx="228600" cy="203200"/>
          </a:xfrm>
          <a:prstGeom prst="rect">
            <a:avLst/>
          </a:prstGeom>
        </p:spPr>
      </p:pic>
      <p:pic>
        <p:nvPicPr>
          <p:cNvPr id="16" name="Picture 15">
            <a:extLst>
              <a:ext uri="{FF2B5EF4-FFF2-40B4-BE49-F238E27FC236}">
                <a16:creationId xmlns="" xmlns:a16="http://schemas.microsoft.com/office/drawing/2014/main" id="{4BE39E1B-1570-5A49-B7DA-B5364543A272}"/>
              </a:ext>
            </a:extLst>
          </p:cNvPr>
          <p:cNvPicPr>
            <a:picLocks noChangeAspect="1"/>
          </p:cNvPicPr>
          <p:nvPr/>
        </p:nvPicPr>
        <p:blipFill>
          <a:blip r:embed="rId3"/>
          <a:stretch>
            <a:fillRect/>
          </a:stretch>
        </p:blipFill>
        <p:spPr>
          <a:xfrm>
            <a:off x="4384431" y="2000639"/>
            <a:ext cx="3976278" cy="4743630"/>
          </a:xfrm>
          <a:prstGeom prst="rect">
            <a:avLst/>
          </a:prstGeom>
        </p:spPr>
      </p:pic>
    </p:spTree>
    <p:extLst>
      <p:ext uri="{BB962C8B-B14F-4D97-AF65-F5344CB8AC3E}">
        <p14:creationId xmlns:p14="http://schemas.microsoft.com/office/powerpoint/2010/main" val="211781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761F18-BA81-1044-8B66-9D65696C6A68}"/>
              </a:ext>
            </a:extLst>
          </p:cNvPr>
          <p:cNvSpPr>
            <a:spLocks noGrp="1"/>
          </p:cNvSpPr>
          <p:nvPr>
            <p:ph type="title"/>
          </p:nvPr>
        </p:nvSpPr>
        <p:spPr/>
        <p:txBody>
          <a:bodyPr/>
          <a:lstStyle/>
          <a:p>
            <a:r>
              <a:rPr lang="en-US"/>
              <a:t>Thiết lập Styles</a:t>
            </a:r>
          </a:p>
        </p:txBody>
      </p:sp>
      <p:sp>
        <p:nvSpPr>
          <p:cNvPr id="3" name="Content Placeholder 2">
            <a:extLst>
              <a:ext uri="{FF2B5EF4-FFF2-40B4-BE49-F238E27FC236}">
                <a16:creationId xmlns="" xmlns:a16="http://schemas.microsoft.com/office/drawing/2014/main" id="{9D188FC9-7CFE-7546-940F-DA4498F3623C}"/>
              </a:ext>
            </a:extLst>
          </p:cNvPr>
          <p:cNvSpPr>
            <a:spLocks noGrp="1"/>
          </p:cNvSpPr>
          <p:nvPr>
            <p:ph idx="1"/>
          </p:nvPr>
        </p:nvSpPr>
        <p:spPr/>
        <p:txBody>
          <a:bodyPr/>
          <a:lstStyle/>
          <a:p>
            <a:r>
              <a:rPr lang="en-US"/>
              <a:t>Thiết lập hiển thị cho Styles mới</a:t>
            </a:r>
          </a:p>
        </p:txBody>
      </p:sp>
      <p:sp>
        <p:nvSpPr>
          <p:cNvPr id="4" name="Date Placeholder 3">
            <a:extLst>
              <a:ext uri="{FF2B5EF4-FFF2-40B4-BE49-F238E27FC236}">
                <a16:creationId xmlns="" xmlns:a16="http://schemas.microsoft.com/office/drawing/2014/main" id="{E889473D-F562-D644-8E0C-FCA1B73BB85B}"/>
              </a:ext>
            </a:extLst>
          </p:cNvPr>
          <p:cNvSpPr>
            <a:spLocks noGrp="1"/>
          </p:cNvSpPr>
          <p:nvPr>
            <p:ph type="dt" sz="half" idx="10"/>
          </p:nvPr>
        </p:nvSpPr>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1ADF4899-DEBA-7848-8DC8-58BB598FF23D}"/>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2CF33268-111B-A143-847F-87068D3276AC}"/>
              </a:ext>
            </a:extLst>
          </p:cNvPr>
          <p:cNvSpPr>
            <a:spLocks noGrp="1"/>
          </p:cNvSpPr>
          <p:nvPr>
            <p:ph type="sldNum" sz="quarter" idx="12"/>
          </p:nvPr>
        </p:nvSpPr>
        <p:spPr/>
        <p:txBody>
          <a:bodyPr/>
          <a:lstStyle/>
          <a:p>
            <a:fld id="{B9BA5F68-B450-774B-A94B-86322AF8B758}" type="slidenum">
              <a:rPr lang="en-US" smtClean="0"/>
              <a:t>23</a:t>
            </a:fld>
            <a:endParaRPr lang="en-US" dirty="0"/>
          </a:p>
        </p:txBody>
      </p:sp>
      <p:pic>
        <p:nvPicPr>
          <p:cNvPr id="8" name="Picture 7">
            <a:extLst>
              <a:ext uri="{FF2B5EF4-FFF2-40B4-BE49-F238E27FC236}">
                <a16:creationId xmlns="" xmlns:a16="http://schemas.microsoft.com/office/drawing/2014/main" id="{0712C224-E510-5543-A487-7861754EF20B}"/>
              </a:ext>
            </a:extLst>
          </p:cNvPr>
          <p:cNvPicPr>
            <a:picLocks noChangeAspect="1"/>
          </p:cNvPicPr>
          <p:nvPr/>
        </p:nvPicPr>
        <p:blipFill>
          <a:blip r:embed="rId2"/>
          <a:stretch>
            <a:fillRect/>
          </a:stretch>
        </p:blipFill>
        <p:spPr>
          <a:xfrm>
            <a:off x="3517557" y="1554757"/>
            <a:ext cx="6308929" cy="5166718"/>
          </a:xfrm>
          <a:prstGeom prst="rect">
            <a:avLst/>
          </a:prstGeom>
        </p:spPr>
      </p:pic>
    </p:spTree>
    <p:extLst>
      <p:ext uri="{BB962C8B-B14F-4D97-AF65-F5344CB8AC3E}">
        <p14:creationId xmlns:p14="http://schemas.microsoft.com/office/powerpoint/2010/main" val="4256860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1F9AAD-1902-BD42-9451-806C63E3ADBC}"/>
              </a:ext>
            </a:extLst>
          </p:cNvPr>
          <p:cNvSpPr>
            <a:spLocks noGrp="1"/>
          </p:cNvSpPr>
          <p:nvPr>
            <p:ph type="title"/>
          </p:nvPr>
        </p:nvSpPr>
        <p:spPr/>
        <p:txBody>
          <a:bodyPr/>
          <a:lstStyle/>
          <a:p>
            <a:r>
              <a:rPr lang="en-US"/>
              <a:t>Chèn mục lục</a:t>
            </a:r>
          </a:p>
        </p:txBody>
      </p:sp>
      <p:sp>
        <p:nvSpPr>
          <p:cNvPr id="3" name="Content Placeholder 2">
            <a:extLst>
              <a:ext uri="{FF2B5EF4-FFF2-40B4-BE49-F238E27FC236}">
                <a16:creationId xmlns="" xmlns:a16="http://schemas.microsoft.com/office/drawing/2014/main" id="{F7A67CE3-7B63-7D4D-819D-15E56002D1B7}"/>
              </a:ext>
            </a:extLst>
          </p:cNvPr>
          <p:cNvSpPr>
            <a:spLocks noGrp="1"/>
          </p:cNvSpPr>
          <p:nvPr>
            <p:ph idx="1"/>
          </p:nvPr>
        </p:nvSpPr>
        <p:spPr/>
        <p:txBody>
          <a:bodyPr/>
          <a:lstStyle/>
          <a:p>
            <a:r>
              <a:rPr lang="en-US"/>
              <a:t>Định dạng các đề mục bằng các style. </a:t>
            </a:r>
          </a:p>
          <a:p>
            <a:r>
              <a:rPr lang="en-US"/>
              <a:t>Tab References &gt; Table of Contents </a:t>
            </a:r>
          </a:p>
          <a:p>
            <a:endParaRPr lang="en-US"/>
          </a:p>
        </p:txBody>
      </p:sp>
      <p:sp>
        <p:nvSpPr>
          <p:cNvPr id="4" name="Date Placeholder 3">
            <a:extLst>
              <a:ext uri="{FF2B5EF4-FFF2-40B4-BE49-F238E27FC236}">
                <a16:creationId xmlns="" xmlns:a16="http://schemas.microsoft.com/office/drawing/2014/main" id="{C0458F2B-6E6F-1440-AA90-19676A7CBE52}"/>
              </a:ext>
            </a:extLst>
          </p:cNvPr>
          <p:cNvSpPr>
            <a:spLocks noGrp="1"/>
          </p:cNvSpPr>
          <p:nvPr>
            <p:ph type="dt" sz="half" idx="10"/>
          </p:nvPr>
        </p:nvSpPr>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C86719D5-943E-4841-A304-610B7BE81CD6}"/>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3C07D27A-899A-4A45-AE52-D06E56EF08CD}"/>
              </a:ext>
            </a:extLst>
          </p:cNvPr>
          <p:cNvSpPr>
            <a:spLocks noGrp="1"/>
          </p:cNvSpPr>
          <p:nvPr>
            <p:ph type="sldNum" sz="quarter" idx="12"/>
          </p:nvPr>
        </p:nvSpPr>
        <p:spPr/>
        <p:txBody>
          <a:bodyPr/>
          <a:lstStyle/>
          <a:p>
            <a:fld id="{B9BA5F68-B450-774B-A94B-86322AF8B758}" type="slidenum">
              <a:rPr lang="en-US" smtClean="0"/>
              <a:t>24</a:t>
            </a:fld>
            <a:endParaRPr lang="en-US" dirty="0"/>
          </a:p>
        </p:txBody>
      </p:sp>
      <p:pic>
        <p:nvPicPr>
          <p:cNvPr id="8" name="Picture 7">
            <a:extLst>
              <a:ext uri="{FF2B5EF4-FFF2-40B4-BE49-F238E27FC236}">
                <a16:creationId xmlns="" xmlns:a16="http://schemas.microsoft.com/office/drawing/2014/main" id="{DA8EBB04-912B-CA45-99DA-601102FF974E}"/>
              </a:ext>
            </a:extLst>
          </p:cNvPr>
          <p:cNvPicPr>
            <a:picLocks noChangeAspect="1"/>
          </p:cNvPicPr>
          <p:nvPr/>
        </p:nvPicPr>
        <p:blipFill>
          <a:blip r:embed="rId2"/>
          <a:stretch>
            <a:fillRect/>
          </a:stretch>
        </p:blipFill>
        <p:spPr>
          <a:xfrm>
            <a:off x="4402697" y="2357803"/>
            <a:ext cx="3386605" cy="1932843"/>
          </a:xfrm>
          <a:prstGeom prst="rect">
            <a:avLst/>
          </a:prstGeom>
        </p:spPr>
      </p:pic>
    </p:spTree>
    <p:extLst>
      <p:ext uri="{BB962C8B-B14F-4D97-AF65-F5344CB8AC3E}">
        <p14:creationId xmlns:p14="http://schemas.microsoft.com/office/powerpoint/2010/main" val="379172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8E70D7E-478E-904C-A338-0219E1DA79D6}"/>
              </a:ext>
            </a:extLst>
          </p:cNvPr>
          <p:cNvSpPr>
            <a:spLocks noGrp="1"/>
          </p:cNvSpPr>
          <p:nvPr>
            <p:ph type="title"/>
          </p:nvPr>
        </p:nvSpPr>
        <p:spPr/>
        <p:txBody>
          <a:bodyPr/>
          <a:lstStyle/>
          <a:p>
            <a:r>
              <a:rPr lang="en-US"/>
              <a:t>Chèn mục lục</a:t>
            </a:r>
          </a:p>
        </p:txBody>
      </p:sp>
      <p:sp>
        <p:nvSpPr>
          <p:cNvPr id="3" name="Content Placeholder 2">
            <a:extLst>
              <a:ext uri="{FF2B5EF4-FFF2-40B4-BE49-F238E27FC236}">
                <a16:creationId xmlns="" xmlns:a16="http://schemas.microsoft.com/office/drawing/2014/main" id="{5B6CD225-46C2-7B45-A758-EF3764AC0352}"/>
              </a:ext>
            </a:extLst>
          </p:cNvPr>
          <p:cNvSpPr>
            <a:spLocks noGrp="1"/>
          </p:cNvSpPr>
          <p:nvPr>
            <p:ph idx="1"/>
          </p:nvPr>
        </p:nvSpPr>
        <p:spPr/>
        <p:txBody>
          <a:bodyPr/>
          <a:lstStyle/>
          <a:p>
            <a:pPr algn="just"/>
            <a:r>
              <a:rPr lang="vi-VN"/>
              <a:t>Click dropdown Table of Contents chọn kiểu mục lục muốn hiển thị. </a:t>
            </a:r>
          </a:p>
          <a:p>
            <a:endParaRPr lang="en-US" dirty="0"/>
          </a:p>
        </p:txBody>
      </p:sp>
      <p:sp>
        <p:nvSpPr>
          <p:cNvPr id="4" name="Date Placeholder 3">
            <a:extLst>
              <a:ext uri="{FF2B5EF4-FFF2-40B4-BE49-F238E27FC236}">
                <a16:creationId xmlns="" xmlns:a16="http://schemas.microsoft.com/office/drawing/2014/main" id="{CDA1A65A-272C-B54D-813A-F098749EFD0B}"/>
              </a:ext>
            </a:extLst>
          </p:cNvPr>
          <p:cNvSpPr>
            <a:spLocks noGrp="1"/>
          </p:cNvSpPr>
          <p:nvPr>
            <p:ph type="dt" sz="half" idx="10"/>
          </p:nvPr>
        </p:nvSpPr>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FC8131F0-784D-4E4F-A307-2638FDB443F4}"/>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670B7927-7CA7-5F49-BB02-EBB94F3C2772}"/>
              </a:ext>
            </a:extLst>
          </p:cNvPr>
          <p:cNvSpPr>
            <a:spLocks noGrp="1"/>
          </p:cNvSpPr>
          <p:nvPr>
            <p:ph type="sldNum" sz="quarter" idx="12"/>
          </p:nvPr>
        </p:nvSpPr>
        <p:spPr/>
        <p:txBody>
          <a:bodyPr/>
          <a:lstStyle/>
          <a:p>
            <a:fld id="{B9BA5F68-B450-774B-A94B-86322AF8B758}" type="slidenum">
              <a:rPr lang="en-US" smtClean="0"/>
              <a:t>25</a:t>
            </a:fld>
            <a:endParaRPr lang="en-US" dirty="0"/>
          </a:p>
        </p:txBody>
      </p:sp>
      <p:pic>
        <p:nvPicPr>
          <p:cNvPr id="8" name="Picture 7">
            <a:extLst>
              <a:ext uri="{FF2B5EF4-FFF2-40B4-BE49-F238E27FC236}">
                <a16:creationId xmlns="" xmlns:a16="http://schemas.microsoft.com/office/drawing/2014/main" id="{35CEDE06-8CA5-624F-B285-79573E9981D5}"/>
              </a:ext>
            </a:extLst>
          </p:cNvPr>
          <p:cNvPicPr>
            <a:picLocks noChangeAspect="1"/>
          </p:cNvPicPr>
          <p:nvPr/>
        </p:nvPicPr>
        <p:blipFill>
          <a:blip r:embed="rId2"/>
          <a:stretch>
            <a:fillRect/>
          </a:stretch>
        </p:blipFill>
        <p:spPr>
          <a:xfrm>
            <a:off x="4461790" y="1583105"/>
            <a:ext cx="3268419" cy="5138370"/>
          </a:xfrm>
          <a:prstGeom prst="rect">
            <a:avLst/>
          </a:prstGeom>
        </p:spPr>
      </p:pic>
    </p:spTree>
    <p:extLst>
      <p:ext uri="{BB962C8B-B14F-4D97-AF65-F5344CB8AC3E}">
        <p14:creationId xmlns:p14="http://schemas.microsoft.com/office/powerpoint/2010/main" val="351157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20B860-AAD3-D84E-8B6B-7338669DFD4D}"/>
              </a:ext>
            </a:extLst>
          </p:cNvPr>
          <p:cNvSpPr>
            <a:spLocks noGrp="1"/>
          </p:cNvSpPr>
          <p:nvPr>
            <p:ph type="title"/>
          </p:nvPr>
        </p:nvSpPr>
        <p:spPr/>
        <p:txBody>
          <a:bodyPr/>
          <a:lstStyle/>
          <a:p>
            <a:r>
              <a:rPr lang="en-US"/>
              <a:t>Chèn mục lục</a:t>
            </a:r>
          </a:p>
        </p:txBody>
      </p:sp>
      <p:sp>
        <p:nvSpPr>
          <p:cNvPr id="3" name="Content Placeholder 2">
            <a:extLst>
              <a:ext uri="{FF2B5EF4-FFF2-40B4-BE49-F238E27FC236}">
                <a16:creationId xmlns="" xmlns:a16="http://schemas.microsoft.com/office/drawing/2014/main" id="{56DAB1A9-1C9F-AF43-AFA7-8EBD6422BE2F}"/>
              </a:ext>
            </a:extLst>
          </p:cNvPr>
          <p:cNvSpPr>
            <a:spLocks noGrp="1"/>
          </p:cNvSpPr>
          <p:nvPr>
            <p:ph idx="1"/>
          </p:nvPr>
        </p:nvSpPr>
        <p:spPr/>
        <p:txBody>
          <a:bodyPr/>
          <a:lstStyle/>
          <a:p>
            <a:pPr algn="just"/>
            <a:r>
              <a:rPr lang="vi-VN" dirty="0"/>
              <a:t>Trong trường hợp chưa thiết lập các tiêu đề với các style thì chọn từng tiêu đề và dùng click năng Add Text ở trên để add tiêu đề vào từng Level mong muốn, sau đó chọn Table od Contents để chèn mục lục. </a:t>
            </a:r>
          </a:p>
          <a:p>
            <a:endParaRPr lang="en-US" dirty="0"/>
          </a:p>
        </p:txBody>
      </p:sp>
      <p:sp>
        <p:nvSpPr>
          <p:cNvPr id="4" name="Date Placeholder 3">
            <a:extLst>
              <a:ext uri="{FF2B5EF4-FFF2-40B4-BE49-F238E27FC236}">
                <a16:creationId xmlns="" xmlns:a16="http://schemas.microsoft.com/office/drawing/2014/main" id="{7D65D13F-1EEC-8E41-AE98-8FFC3EDAFED8}"/>
              </a:ext>
            </a:extLst>
          </p:cNvPr>
          <p:cNvSpPr>
            <a:spLocks noGrp="1"/>
          </p:cNvSpPr>
          <p:nvPr>
            <p:ph type="dt" sz="half" idx="10"/>
          </p:nvPr>
        </p:nvSpPr>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1B8541A0-2F21-2A4D-8D1F-FCD23CA0FC9C}"/>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1763EA30-FD87-E549-A5DD-D507996CFBA2}"/>
              </a:ext>
            </a:extLst>
          </p:cNvPr>
          <p:cNvSpPr>
            <a:spLocks noGrp="1"/>
          </p:cNvSpPr>
          <p:nvPr>
            <p:ph type="sldNum" sz="quarter" idx="12"/>
          </p:nvPr>
        </p:nvSpPr>
        <p:spPr/>
        <p:txBody>
          <a:bodyPr/>
          <a:lstStyle/>
          <a:p>
            <a:fld id="{B9BA5F68-B450-774B-A94B-86322AF8B758}" type="slidenum">
              <a:rPr lang="en-US" smtClean="0"/>
              <a:t>26</a:t>
            </a:fld>
            <a:endParaRPr lang="en-US" dirty="0"/>
          </a:p>
        </p:txBody>
      </p:sp>
      <p:pic>
        <p:nvPicPr>
          <p:cNvPr id="8" name="Picture 7">
            <a:extLst>
              <a:ext uri="{FF2B5EF4-FFF2-40B4-BE49-F238E27FC236}">
                <a16:creationId xmlns="" xmlns:a16="http://schemas.microsoft.com/office/drawing/2014/main" id="{FF1A2373-1865-254C-8874-800C86A9610E}"/>
              </a:ext>
            </a:extLst>
          </p:cNvPr>
          <p:cNvPicPr>
            <a:picLocks noChangeAspect="1"/>
          </p:cNvPicPr>
          <p:nvPr/>
        </p:nvPicPr>
        <p:blipFill>
          <a:blip r:embed="rId2"/>
          <a:stretch>
            <a:fillRect/>
          </a:stretch>
        </p:blipFill>
        <p:spPr>
          <a:xfrm>
            <a:off x="3925521" y="2917580"/>
            <a:ext cx="4340958" cy="2757286"/>
          </a:xfrm>
          <a:prstGeom prst="rect">
            <a:avLst/>
          </a:prstGeom>
        </p:spPr>
      </p:pic>
    </p:spTree>
    <p:extLst>
      <p:ext uri="{BB962C8B-B14F-4D97-AF65-F5344CB8AC3E}">
        <p14:creationId xmlns:p14="http://schemas.microsoft.com/office/powerpoint/2010/main" val="223993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0B37BB8C-BA62-BC4F-B0F8-D5F9321E2E79}"/>
              </a:ext>
            </a:extLst>
          </p:cNvPr>
          <p:cNvPicPr>
            <a:picLocks noChangeAspect="1"/>
          </p:cNvPicPr>
          <p:nvPr/>
        </p:nvPicPr>
        <p:blipFill>
          <a:blip r:embed="rId2"/>
          <a:stretch>
            <a:fillRect/>
          </a:stretch>
        </p:blipFill>
        <p:spPr>
          <a:xfrm>
            <a:off x="4440837" y="1888320"/>
            <a:ext cx="3310326" cy="3528808"/>
          </a:xfrm>
          <a:prstGeom prst="rect">
            <a:avLst/>
          </a:prstGeom>
        </p:spPr>
      </p:pic>
    </p:spTree>
    <p:extLst>
      <p:ext uri="{BB962C8B-B14F-4D97-AF65-F5344CB8AC3E}">
        <p14:creationId xmlns:p14="http://schemas.microsoft.com/office/powerpoint/2010/main" val="475626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226F5C-4F30-CE40-A40F-5A13C8C2C1EF}"/>
              </a:ext>
            </a:extLst>
          </p:cNvPr>
          <p:cNvSpPr>
            <a:spLocks noGrp="1"/>
          </p:cNvSpPr>
          <p:nvPr>
            <p:ph type="title"/>
          </p:nvPr>
        </p:nvSpPr>
        <p:spPr/>
        <p:txBody>
          <a:bodyPr>
            <a:normAutofit/>
          </a:bodyPr>
          <a:lstStyle/>
          <a:p>
            <a:r>
              <a:rPr lang="en-US" sz="3200"/>
              <a:t>Bộ ứng dụng văn phòng</a:t>
            </a:r>
            <a:endParaRPr lang="en-US" sz="3200" dirty="0"/>
          </a:p>
        </p:txBody>
      </p:sp>
      <p:sp>
        <p:nvSpPr>
          <p:cNvPr id="3" name="Content Placeholder 2">
            <a:extLst>
              <a:ext uri="{FF2B5EF4-FFF2-40B4-BE49-F238E27FC236}">
                <a16:creationId xmlns="" xmlns:a16="http://schemas.microsoft.com/office/drawing/2014/main" id="{21309EEA-748E-1B4D-9BA2-2ADAA2FBB16C}"/>
              </a:ext>
            </a:extLst>
          </p:cNvPr>
          <p:cNvSpPr>
            <a:spLocks noGrp="1"/>
          </p:cNvSpPr>
          <p:nvPr>
            <p:ph idx="1"/>
          </p:nvPr>
        </p:nvSpPr>
        <p:spPr>
          <a:xfrm>
            <a:off x="838200" y="1074057"/>
            <a:ext cx="10683240" cy="5647418"/>
          </a:xfrm>
        </p:spPr>
        <p:txBody>
          <a:bodyPr>
            <a:normAutofit/>
          </a:bodyPr>
          <a:lstStyle/>
          <a:p>
            <a:r>
              <a:rPr lang="vi-VN">
                <a:latin typeface="Calibri" panose="020F0502020204030204" pitchFamily="34" charset="0"/>
                <a:cs typeface="Calibri" panose="020F0502020204030204" pitchFamily="34" charset="0"/>
              </a:rPr>
              <a:t>Các bộ ứng dụng phònghòng (office suite) là bộ ứng dụng đa mục</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đích hỗ trợ tăng năng suất lao động.</a:t>
            </a:r>
          </a:p>
          <a:p>
            <a:r>
              <a:rPr lang="vi-VN">
                <a:latin typeface="Calibri" panose="020F0502020204030204" pitchFamily="34" charset="0"/>
                <a:cs typeface="Calibri" panose="020F0502020204030204" pitchFamily="34" charset="0"/>
              </a:rPr>
              <a:t>Thuộc nhóm các phần mềm năng suất (productivity software)</a:t>
            </a:r>
          </a:p>
          <a:p>
            <a:r>
              <a:rPr lang="vi-VN">
                <a:latin typeface="Calibri" panose="020F0502020204030204" pitchFamily="34" charset="0"/>
                <a:cs typeface="Calibri" panose="020F0502020204030204" pitchFamily="34" charset="0"/>
              </a:rPr>
              <a:t>Thường gồm:</a:t>
            </a:r>
          </a:p>
          <a:p>
            <a:pPr lvl="1"/>
            <a:r>
              <a:rPr lang="vi-VN">
                <a:latin typeface="Calibri" panose="020F0502020204030204" pitchFamily="34" charset="0"/>
                <a:cs typeface="Calibri" panose="020F0502020204030204" pitchFamily="34" charset="0"/>
              </a:rPr>
              <a:t>Trình xử lý văn bản (word processor)</a:t>
            </a:r>
          </a:p>
          <a:p>
            <a:pPr lvl="1"/>
            <a:r>
              <a:rPr lang="vi-VN">
                <a:latin typeface="Calibri" panose="020F0502020204030204" pitchFamily="34" charset="0"/>
                <a:cs typeface="Calibri" panose="020F0502020204030204" pitchFamily="34" charset="0"/>
              </a:rPr>
              <a:t>Bảng tính điện tử (spreadsheet)</a:t>
            </a:r>
          </a:p>
          <a:p>
            <a:pPr lvl="1"/>
            <a:r>
              <a:rPr lang="vi-VN">
                <a:latin typeface="Calibri" panose="020F0502020204030204" pitchFamily="34" charset="0"/>
                <a:cs typeface="Calibri" panose="020F0502020204030204" pitchFamily="34" charset="0"/>
              </a:rPr>
              <a:t>Phần mềm trình chiếu (presentation program)</a:t>
            </a:r>
          </a:p>
          <a:p>
            <a:pPr lvl="1"/>
            <a:r>
              <a:rPr lang="vi-VN">
                <a:latin typeface="Calibri" panose="020F0502020204030204" pitchFamily="34" charset="0"/>
                <a:cs typeface="Calibri" panose="020F0502020204030204" pitchFamily="34" charset="0"/>
              </a:rPr>
              <a:t>Một số công cụ đồ họa khác</a:t>
            </a:r>
          </a:p>
          <a:p>
            <a:r>
              <a:rPr lang="vi-VN">
                <a:latin typeface="Calibri" panose="020F0502020204030204" pitchFamily="34" charset="0"/>
                <a:cs typeface="Calibri" panose="020F0502020204030204" pitchFamily="34" charset="0"/>
              </a:rPr>
              <a:t>Các bô ứng dụng văn phòng phổ biến: Microsoft Office,  WordPerfect, OpenOffice.org, Google Docs</a:t>
            </a:r>
            <a:endParaRPr lang="en-US" sz="2800">
              <a:latin typeface="Calibri" panose="020F0502020204030204" pitchFamily="34" charset="0"/>
              <a:cs typeface="Calibri" panose="020F0502020204030204" pitchFamily="34" charset="0"/>
            </a:endParaRPr>
          </a:p>
        </p:txBody>
      </p:sp>
      <p:sp>
        <p:nvSpPr>
          <p:cNvPr id="4" name="Date Placeholder 3">
            <a:extLst>
              <a:ext uri="{FF2B5EF4-FFF2-40B4-BE49-F238E27FC236}">
                <a16:creationId xmlns="" xmlns:a16="http://schemas.microsoft.com/office/drawing/2014/main" id="{38241EB5-652C-41A8-A5C4-7D25C9464703}"/>
              </a:ext>
            </a:extLst>
          </p:cNvPr>
          <p:cNvSpPr>
            <a:spLocks noGrp="1"/>
          </p:cNvSpPr>
          <p:nvPr>
            <p:ph type="dt" sz="half" idx="10"/>
          </p:nvPr>
        </p:nvSpPr>
        <p:spPr>
          <a:xfrm>
            <a:off x="838199" y="6356350"/>
            <a:ext cx="1382488" cy="365125"/>
          </a:xfrm>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F970099A-6EB5-4FAE-BA6E-5B75F4964617}"/>
              </a:ext>
            </a:extLst>
          </p:cNvPr>
          <p:cNvSpPr>
            <a:spLocks noGrp="1"/>
          </p:cNvSpPr>
          <p:nvPr>
            <p:ph type="ftr" sz="quarter" idx="11"/>
          </p:nvPr>
        </p:nvSpPr>
        <p:spPr>
          <a:xfrm>
            <a:off x="2365514" y="6356350"/>
            <a:ext cx="7489686" cy="365125"/>
          </a:xfrm>
        </p:spPr>
        <p:txBody>
          <a:bodyPr/>
          <a:lstStyle/>
          <a:p>
            <a:r>
              <a:rPr lang="en-US"/>
              <a:t>Computer Fundamentals</a:t>
            </a:r>
          </a:p>
        </p:txBody>
      </p:sp>
      <p:sp>
        <p:nvSpPr>
          <p:cNvPr id="6" name="Slide Number Placeholder 5">
            <a:extLst>
              <a:ext uri="{FF2B5EF4-FFF2-40B4-BE49-F238E27FC236}">
                <a16:creationId xmlns="" xmlns:a16="http://schemas.microsoft.com/office/drawing/2014/main" id="{313CC363-6C1F-4BF0-8EF8-060AAEF2FD5C}"/>
              </a:ext>
            </a:extLst>
          </p:cNvPr>
          <p:cNvSpPr>
            <a:spLocks noGrp="1"/>
          </p:cNvSpPr>
          <p:nvPr>
            <p:ph type="sldNum" sz="quarter" idx="12"/>
          </p:nvPr>
        </p:nvSpPr>
        <p:spPr>
          <a:xfrm>
            <a:off x="10000340" y="6356350"/>
            <a:ext cx="1353459" cy="365125"/>
          </a:xfrm>
        </p:spPr>
        <p:txBody>
          <a:bodyPr/>
          <a:lstStyle/>
          <a:p>
            <a:fld id="{B9BA5F68-B450-774B-A94B-86322AF8B758}" type="slidenum">
              <a:rPr lang="en-US" smtClean="0"/>
              <a:t>3</a:t>
            </a:fld>
            <a:endParaRPr lang="en-US" dirty="0"/>
          </a:p>
        </p:txBody>
      </p:sp>
    </p:spTree>
    <p:extLst>
      <p:ext uri="{BB962C8B-B14F-4D97-AF65-F5344CB8AC3E}">
        <p14:creationId xmlns:p14="http://schemas.microsoft.com/office/powerpoint/2010/main" val="98946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226F5C-4F30-CE40-A40F-5A13C8C2C1EF}"/>
              </a:ext>
            </a:extLst>
          </p:cNvPr>
          <p:cNvSpPr>
            <a:spLocks noGrp="1"/>
          </p:cNvSpPr>
          <p:nvPr>
            <p:ph type="title"/>
          </p:nvPr>
        </p:nvSpPr>
        <p:spPr/>
        <p:txBody>
          <a:bodyPr>
            <a:normAutofit/>
          </a:bodyPr>
          <a:lstStyle/>
          <a:p>
            <a:r>
              <a:rPr lang="en-US" sz="3200"/>
              <a:t>Bộ ứng dụng văn phòng</a:t>
            </a:r>
            <a:endParaRPr lang="en-US" sz="3200" dirty="0"/>
          </a:p>
        </p:txBody>
      </p:sp>
      <p:sp>
        <p:nvSpPr>
          <p:cNvPr id="3" name="Content Placeholder 2">
            <a:extLst>
              <a:ext uri="{FF2B5EF4-FFF2-40B4-BE49-F238E27FC236}">
                <a16:creationId xmlns="" xmlns:a16="http://schemas.microsoft.com/office/drawing/2014/main" id="{21309EEA-748E-1B4D-9BA2-2ADAA2FBB16C}"/>
              </a:ext>
            </a:extLst>
          </p:cNvPr>
          <p:cNvSpPr>
            <a:spLocks noGrp="1"/>
          </p:cNvSpPr>
          <p:nvPr>
            <p:ph idx="1"/>
          </p:nvPr>
        </p:nvSpPr>
        <p:spPr>
          <a:xfrm>
            <a:off x="838200" y="1074057"/>
            <a:ext cx="10683240" cy="1979536"/>
          </a:xfrm>
        </p:spPr>
        <p:txBody>
          <a:bodyPr>
            <a:normAutofit/>
          </a:bodyPr>
          <a:lstStyle/>
          <a:p>
            <a:r>
              <a:rPr lang="vi-VN" dirty="0">
                <a:latin typeface="Calibri" panose="020F0502020204030204" pitchFamily="34" charset="0"/>
                <a:cs typeface="Calibri" panose="020F0502020204030204" pitchFamily="34" charset="0"/>
              </a:rPr>
              <a:t>Cung cấp rất nhiều công cụ giúp bạn tạo các loại tài liệu khác  nhau: bài báo, báo cáo, sách v.v.</a:t>
            </a:r>
          </a:p>
          <a:p>
            <a:r>
              <a:rPr lang="vi-VN" dirty="0">
                <a:latin typeface="Calibri" panose="020F0502020204030204" pitchFamily="34" charset="0"/>
                <a:cs typeface="Calibri" panose="020F0502020204030204" pitchFamily="34" charset="0"/>
              </a:rPr>
              <a:t>Cho phép soạn thảo, chỉnh sửa, định dạng văn bản, thêm hình ảnh  vào tài liệu</a:t>
            </a:r>
            <a:endParaRPr lang="en-US" sz="2800" dirty="0">
              <a:latin typeface="Calibri" panose="020F0502020204030204" pitchFamily="34" charset="0"/>
              <a:cs typeface="Calibri" panose="020F0502020204030204" pitchFamily="34" charset="0"/>
            </a:endParaRPr>
          </a:p>
        </p:txBody>
      </p:sp>
      <p:sp>
        <p:nvSpPr>
          <p:cNvPr id="4" name="Date Placeholder 3">
            <a:extLst>
              <a:ext uri="{FF2B5EF4-FFF2-40B4-BE49-F238E27FC236}">
                <a16:creationId xmlns="" xmlns:a16="http://schemas.microsoft.com/office/drawing/2014/main" id="{38241EB5-652C-41A8-A5C4-7D25C9464703}"/>
              </a:ext>
            </a:extLst>
          </p:cNvPr>
          <p:cNvSpPr>
            <a:spLocks noGrp="1"/>
          </p:cNvSpPr>
          <p:nvPr>
            <p:ph type="dt" sz="half" idx="10"/>
          </p:nvPr>
        </p:nvSpPr>
        <p:spPr>
          <a:xfrm>
            <a:off x="838199" y="6356350"/>
            <a:ext cx="1382488" cy="365125"/>
          </a:xfrm>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F970099A-6EB5-4FAE-BA6E-5B75F4964617}"/>
              </a:ext>
            </a:extLst>
          </p:cNvPr>
          <p:cNvSpPr>
            <a:spLocks noGrp="1"/>
          </p:cNvSpPr>
          <p:nvPr>
            <p:ph type="ftr" sz="quarter" idx="11"/>
          </p:nvPr>
        </p:nvSpPr>
        <p:spPr>
          <a:xfrm>
            <a:off x="2365514" y="6356350"/>
            <a:ext cx="7489686" cy="365125"/>
          </a:xfrm>
        </p:spPr>
        <p:txBody>
          <a:bodyPr/>
          <a:lstStyle/>
          <a:p>
            <a:r>
              <a:rPr lang="en-US"/>
              <a:t>Computer Fundamentals</a:t>
            </a:r>
          </a:p>
        </p:txBody>
      </p:sp>
      <p:sp>
        <p:nvSpPr>
          <p:cNvPr id="6" name="Slide Number Placeholder 5">
            <a:extLst>
              <a:ext uri="{FF2B5EF4-FFF2-40B4-BE49-F238E27FC236}">
                <a16:creationId xmlns="" xmlns:a16="http://schemas.microsoft.com/office/drawing/2014/main" id="{313CC363-6C1F-4BF0-8EF8-060AAEF2FD5C}"/>
              </a:ext>
            </a:extLst>
          </p:cNvPr>
          <p:cNvSpPr>
            <a:spLocks noGrp="1"/>
          </p:cNvSpPr>
          <p:nvPr>
            <p:ph type="sldNum" sz="quarter" idx="12"/>
          </p:nvPr>
        </p:nvSpPr>
        <p:spPr>
          <a:xfrm>
            <a:off x="10000340" y="6356350"/>
            <a:ext cx="1353459" cy="365125"/>
          </a:xfrm>
        </p:spPr>
        <p:txBody>
          <a:bodyPr/>
          <a:lstStyle/>
          <a:p>
            <a:fld id="{B9BA5F68-B450-774B-A94B-86322AF8B758}" type="slidenum">
              <a:rPr lang="en-US" smtClean="0"/>
              <a:t>4</a:t>
            </a:fld>
            <a:endParaRPr lang="en-US" dirty="0"/>
          </a:p>
        </p:txBody>
      </p:sp>
      <p:pic>
        <p:nvPicPr>
          <p:cNvPr id="7" name="Picture 6">
            <a:extLst>
              <a:ext uri="{FF2B5EF4-FFF2-40B4-BE49-F238E27FC236}">
                <a16:creationId xmlns="" xmlns:a16="http://schemas.microsoft.com/office/drawing/2014/main" id="{D45DDADB-9E42-441E-92A5-4237D86995CF}"/>
              </a:ext>
            </a:extLst>
          </p:cNvPr>
          <p:cNvPicPr>
            <a:picLocks noChangeAspect="1"/>
          </p:cNvPicPr>
          <p:nvPr/>
        </p:nvPicPr>
        <p:blipFill>
          <a:blip r:embed="rId2"/>
          <a:stretch>
            <a:fillRect/>
          </a:stretch>
        </p:blipFill>
        <p:spPr>
          <a:xfrm>
            <a:off x="1665104" y="3053593"/>
            <a:ext cx="9011965" cy="3099249"/>
          </a:xfrm>
          <a:prstGeom prst="rect">
            <a:avLst/>
          </a:prstGeom>
        </p:spPr>
      </p:pic>
    </p:spTree>
    <p:extLst>
      <p:ext uri="{BB962C8B-B14F-4D97-AF65-F5344CB8AC3E}">
        <p14:creationId xmlns:p14="http://schemas.microsoft.com/office/powerpoint/2010/main" val="146321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226F5C-4F30-CE40-A40F-5A13C8C2C1EF}"/>
              </a:ext>
            </a:extLst>
          </p:cNvPr>
          <p:cNvSpPr>
            <a:spLocks noGrp="1"/>
          </p:cNvSpPr>
          <p:nvPr>
            <p:ph type="title"/>
          </p:nvPr>
        </p:nvSpPr>
        <p:spPr/>
        <p:txBody>
          <a:bodyPr>
            <a:normAutofit/>
          </a:bodyPr>
          <a:lstStyle/>
          <a:p>
            <a:r>
              <a:rPr lang="en-US" sz="3200"/>
              <a:t>Microsoft Word</a:t>
            </a:r>
            <a:endParaRPr lang="en-US" sz="3200" dirty="0"/>
          </a:p>
        </p:txBody>
      </p:sp>
      <p:sp>
        <p:nvSpPr>
          <p:cNvPr id="4" name="Date Placeholder 3">
            <a:extLst>
              <a:ext uri="{FF2B5EF4-FFF2-40B4-BE49-F238E27FC236}">
                <a16:creationId xmlns="" xmlns:a16="http://schemas.microsoft.com/office/drawing/2014/main" id="{38241EB5-652C-41A8-A5C4-7D25C9464703}"/>
              </a:ext>
            </a:extLst>
          </p:cNvPr>
          <p:cNvSpPr>
            <a:spLocks noGrp="1"/>
          </p:cNvSpPr>
          <p:nvPr>
            <p:ph type="dt" sz="half" idx="10"/>
          </p:nvPr>
        </p:nvSpPr>
        <p:spPr>
          <a:xfrm>
            <a:off x="838199" y="6356350"/>
            <a:ext cx="1382488" cy="365125"/>
          </a:xfrm>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F970099A-6EB5-4FAE-BA6E-5B75F4964617}"/>
              </a:ext>
            </a:extLst>
          </p:cNvPr>
          <p:cNvSpPr>
            <a:spLocks noGrp="1"/>
          </p:cNvSpPr>
          <p:nvPr>
            <p:ph type="ftr" sz="quarter" idx="11"/>
          </p:nvPr>
        </p:nvSpPr>
        <p:spPr>
          <a:xfrm>
            <a:off x="2365514" y="6356350"/>
            <a:ext cx="7489686" cy="365125"/>
          </a:xfrm>
        </p:spPr>
        <p:txBody>
          <a:bodyPr/>
          <a:lstStyle/>
          <a:p>
            <a:r>
              <a:rPr lang="en-US"/>
              <a:t>Computer Fundamentals</a:t>
            </a:r>
          </a:p>
        </p:txBody>
      </p:sp>
      <p:sp>
        <p:nvSpPr>
          <p:cNvPr id="6" name="Slide Number Placeholder 5">
            <a:extLst>
              <a:ext uri="{FF2B5EF4-FFF2-40B4-BE49-F238E27FC236}">
                <a16:creationId xmlns="" xmlns:a16="http://schemas.microsoft.com/office/drawing/2014/main" id="{313CC363-6C1F-4BF0-8EF8-060AAEF2FD5C}"/>
              </a:ext>
            </a:extLst>
          </p:cNvPr>
          <p:cNvSpPr>
            <a:spLocks noGrp="1"/>
          </p:cNvSpPr>
          <p:nvPr>
            <p:ph type="sldNum" sz="quarter" idx="12"/>
          </p:nvPr>
        </p:nvSpPr>
        <p:spPr>
          <a:xfrm>
            <a:off x="10000340" y="6356350"/>
            <a:ext cx="1353459" cy="365125"/>
          </a:xfrm>
        </p:spPr>
        <p:txBody>
          <a:bodyPr/>
          <a:lstStyle/>
          <a:p>
            <a:fld id="{B9BA5F68-B450-774B-A94B-86322AF8B758}" type="slidenum">
              <a:rPr lang="en-US" smtClean="0"/>
              <a:t>5</a:t>
            </a:fld>
            <a:endParaRPr lang="en-US" dirty="0"/>
          </a:p>
        </p:txBody>
      </p:sp>
      <p:pic>
        <p:nvPicPr>
          <p:cNvPr id="10" name="Picture 9">
            <a:extLst>
              <a:ext uri="{FF2B5EF4-FFF2-40B4-BE49-F238E27FC236}">
                <a16:creationId xmlns="" xmlns:a16="http://schemas.microsoft.com/office/drawing/2014/main" id="{A03CC7FD-6613-4867-8100-0E644F0F5147}"/>
              </a:ext>
            </a:extLst>
          </p:cNvPr>
          <p:cNvPicPr>
            <a:picLocks noChangeAspect="1"/>
          </p:cNvPicPr>
          <p:nvPr/>
        </p:nvPicPr>
        <p:blipFill>
          <a:blip r:embed="rId2"/>
          <a:stretch>
            <a:fillRect/>
          </a:stretch>
        </p:blipFill>
        <p:spPr>
          <a:xfrm>
            <a:off x="1785559" y="1360539"/>
            <a:ext cx="8620881" cy="4828475"/>
          </a:xfrm>
          <a:prstGeom prst="rect">
            <a:avLst/>
          </a:prstGeom>
        </p:spPr>
      </p:pic>
    </p:spTree>
    <p:extLst>
      <p:ext uri="{BB962C8B-B14F-4D97-AF65-F5344CB8AC3E}">
        <p14:creationId xmlns:p14="http://schemas.microsoft.com/office/powerpoint/2010/main" val="62071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226F5C-4F30-CE40-A40F-5A13C8C2C1EF}"/>
              </a:ext>
            </a:extLst>
          </p:cNvPr>
          <p:cNvSpPr>
            <a:spLocks noGrp="1"/>
          </p:cNvSpPr>
          <p:nvPr>
            <p:ph type="title"/>
          </p:nvPr>
        </p:nvSpPr>
        <p:spPr/>
        <p:txBody>
          <a:bodyPr>
            <a:normAutofit/>
          </a:bodyPr>
          <a:lstStyle/>
          <a:p>
            <a:r>
              <a:rPr lang="en-US" sz="3200"/>
              <a:t>Nhập liệu, lựa chọn và hiệu chỉnh</a:t>
            </a:r>
            <a:endParaRPr lang="en-US" sz="3200" dirty="0"/>
          </a:p>
        </p:txBody>
      </p:sp>
      <p:sp>
        <p:nvSpPr>
          <p:cNvPr id="3" name="Content Placeholder 2">
            <a:extLst>
              <a:ext uri="{FF2B5EF4-FFF2-40B4-BE49-F238E27FC236}">
                <a16:creationId xmlns="" xmlns:a16="http://schemas.microsoft.com/office/drawing/2014/main" id="{21309EEA-748E-1B4D-9BA2-2ADAA2FBB16C}"/>
              </a:ext>
            </a:extLst>
          </p:cNvPr>
          <p:cNvSpPr>
            <a:spLocks noGrp="1"/>
          </p:cNvSpPr>
          <p:nvPr>
            <p:ph idx="1"/>
          </p:nvPr>
        </p:nvSpPr>
        <p:spPr>
          <a:xfrm>
            <a:off x="838200" y="1082712"/>
            <a:ext cx="10683240" cy="1224526"/>
          </a:xfrm>
        </p:spPr>
        <p:txBody>
          <a:bodyPr>
            <a:normAutofit/>
          </a:bodyPr>
          <a:lstStyle/>
          <a:p>
            <a:r>
              <a:rPr lang="vi-VN">
                <a:latin typeface="Calibri" panose="020F0502020204030204" pitchFamily="34" charset="0"/>
                <a:cs typeface="Calibri" panose="020F0502020204030204" pitchFamily="34" charset="0"/>
              </a:rPr>
              <a:t>Từ vị trí con trỏ (cursor) người dùng nhập dữ liệu vào tài liệu.</a:t>
            </a:r>
          </a:p>
          <a:p>
            <a:r>
              <a:rPr lang="vi-VN">
                <a:latin typeface="Calibri" panose="020F0502020204030204" pitchFamily="34" charset="0"/>
                <a:cs typeface="Calibri" panose="020F0502020204030204" pitchFamily="34" charset="0"/>
              </a:rPr>
              <a:t>Dùng chuột để bôi đen khối văn bản:</a:t>
            </a:r>
            <a:endParaRPr lang="en-US" sz="2800">
              <a:latin typeface="Calibri" panose="020F0502020204030204" pitchFamily="34" charset="0"/>
              <a:cs typeface="Calibri" panose="020F0502020204030204" pitchFamily="34" charset="0"/>
            </a:endParaRPr>
          </a:p>
        </p:txBody>
      </p:sp>
      <p:sp>
        <p:nvSpPr>
          <p:cNvPr id="4" name="Date Placeholder 3">
            <a:extLst>
              <a:ext uri="{FF2B5EF4-FFF2-40B4-BE49-F238E27FC236}">
                <a16:creationId xmlns="" xmlns:a16="http://schemas.microsoft.com/office/drawing/2014/main" id="{38241EB5-652C-41A8-A5C4-7D25C9464703}"/>
              </a:ext>
            </a:extLst>
          </p:cNvPr>
          <p:cNvSpPr>
            <a:spLocks noGrp="1"/>
          </p:cNvSpPr>
          <p:nvPr>
            <p:ph type="dt" sz="half" idx="10"/>
          </p:nvPr>
        </p:nvSpPr>
        <p:spPr>
          <a:xfrm>
            <a:off x="838199" y="6356350"/>
            <a:ext cx="1382488" cy="365125"/>
          </a:xfrm>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F970099A-6EB5-4FAE-BA6E-5B75F4964617}"/>
              </a:ext>
            </a:extLst>
          </p:cNvPr>
          <p:cNvSpPr>
            <a:spLocks noGrp="1"/>
          </p:cNvSpPr>
          <p:nvPr>
            <p:ph type="ftr" sz="quarter" idx="11"/>
          </p:nvPr>
        </p:nvSpPr>
        <p:spPr>
          <a:xfrm>
            <a:off x="2365514" y="6356350"/>
            <a:ext cx="7489686" cy="365125"/>
          </a:xfrm>
        </p:spPr>
        <p:txBody>
          <a:bodyPr/>
          <a:lstStyle/>
          <a:p>
            <a:r>
              <a:rPr lang="en-US"/>
              <a:t>Computer Fundamentals</a:t>
            </a:r>
          </a:p>
        </p:txBody>
      </p:sp>
      <p:sp>
        <p:nvSpPr>
          <p:cNvPr id="6" name="Slide Number Placeholder 5">
            <a:extLst>
              <a:ext uri="{FF2B5EF4-FFF2-40B4-BE49-F238E27FC236}">
                <a16:creationId xmlns="" xmlns:a16="http://schemas.microsoft.com/office/drawing/2014/main" id="{313CC363-6C1F-4BF0-8EF8-060AAEF2FD5C}"/>
              </a:ext>
            </a:extLst>
          </p:cNvPr>
          <p:cNvSpPr>
            <a:spLocks noGrp="1"/>
          </p:cNvSpPr>
          <p:nvPr>
            <p:ph type="sldNum" sz="quarter" idx="12"/>
          </p:nvPr>
        </p:nvSpPr>
        <p:spPr>
          <a:xfrm>
            <a:off x="10000340" y="6356350"/>
            <a:ext cx="1353459" cy="365125"/>
          </a:xfrm>
        </p:spPr>
        <p:txBody>
          <a:bodyPr/>
          <a:lstStyle/>
          <a:p>
            <a:fld id="{B9BA5F68-B450-774B-A94B-86322AF8B758}" type="slidenum">
              <a:rPr lang="en-US" smtClean="0"/>
              <a:t>6</a:t>
            </a:fld>
            <a:endParaRPr lang="en-US" dirty="0"/>
          </a:p>
        </p:txBody>
      </p:sp>
      <p:sp>
        <p:nvSpPr>
          <p:cNvPr id="8" name="object 7">
            <a:extLst>
              <a:ext uri="{FF2B5EF4-FFF2-40B4-BE49-F238E27FC236}">
                <a16:creationId xmlns="" xmlns:a16="http://schemas.microsoft.com/office/drawing/2014/main" id="{FE09D22C-C1F2-47C9-AF97-D5B55CE60BA8}"/>
              </a:ext>
            </a:extLst>
          </p:cNvPr>
          <p:cNvSpPr/>
          <p:nvPr/>
        </p:nvSpPr>
        <p:spPr>
          <a:xfrm>
            <a:off x="1646051" y="2445764"/>
            <a:ext cx="9075420" cy="2154555"/>
          </a:xfrm>
          <a:custGeom>
            <a:avLst/>
            <a:gdLst/>
            <a:ahLst/>
            <a:cxnLst/>
            <a:rect l="l" t="t" r="r" b="b"/>
            <a:pathLst>
              <a:path w="9075420" h="2154554">
                <a:moveTo>
                  <a:pt x="0" y="0"/>
                </a:moveTo>
                <a:lnTo>
                  <a:pt x="9075135" y="0"/>
                </a:lnTo>
                <a:lnTo>
                  <a:pt x="9075135" y="2154284"/>
                </a:lnTo>
                <a:lnTo>
                  <a:pt x="0" y="2154284"/>
                </a:lnTo>
                <a:lnTo>
                  <a:pt x="0" y="0"/>
                </a:lnTo>
                <a:close/>
              </a:path>
            </a:pathLst>
          </a:custGeom>
          <a:ln w="16962">
            <a:solidFill>
              <a:srgbClr val="000000"/>
            </a:solidFill>
          </a:ln>
        </p:spPr>
        <p:txBody>
          <a:bodyPr wrap="square" lIns="0" tIns="0" rIns="0" bIns="0" rtlCol="0"/>
          <a:lstStyle/>
          <a:p>
            <a:endParaRPr/>
          </a:p>
        </p:txBody>
      </p:sp>
      <p:sp>
        <p:nvSpPr>
          <p:cNvPr id="9" name="object 6">
            <a:extLst>
              <a:ext uri="{FF2B5EF4-FFF2-40B4-BE49-F238E27FC236}">
                <a16:creationId xmlns="" xmlns:a16="http://schemas.microsoft.com/office/drawing/2014/main" id="{5FEDFBF1-B974-4A16-9F40-3F921B5785FB}"/>
              </a:ext>
            </a:extLst>
          </p:cNvPr>
          <p:cNvSpPr/>
          <p:nvPr/>
        </p:nvSpPr>
        <p:spPr>
          <a:xfrm>
            <a:off x="1812922" y="2731402"/>
            <a:ext cx="8733796" cy="1395195"/>
          </a:xfrm>
          <a:prstGeom prst="rect">
            <a:avLst/>
          </a:prstGeom>
          <a:blipFill>
            <a:blip r:embed="rId2" cstate="print"/>
            <a:stretch>
              <a:fillRect/>
            </a:stretch>
          </a:blipFill>
        </p:spPr>
        <p:txBody>
          <a:bodyPr wrap="square" lIns="0" tIns="0" rIns="0" bIns="0" rtlCol="0"/>
          <a:lstStyle/>
          <a:p>
            <a:endParaRPr/>
          </a:p>
        </p:txBody>
      </p:sp>
      <p:sp>
        <p:nvSpPr>
          <p:cNvPr id="12" name="Content Placeholder 2">
            <a:extLst>
              <a:ext uri="{FF2B5EF4-FFF2-40B4-BE49-F238E27FC236}">
                <a16:creationId xmlns="" xmlns:a16="http://schemas.microsoft.com/office/drawing/2014/main" id="{B3F61175-5E08-4A5C-9B53-61C676825BC9}"/>
              </a:ext>
            </a:extLst>
          </p:cNvPr>
          <p:cNvSpPr txBox="1">
            <a:spLocks/>
          </p:cNvSpPr>
          <p:nvPr/>
        </p:nvSpPr>
        <p:spPr>
          <a:xfrm>
            <a:off x="838200" y="4896276"/>
            <a:ext cx="10683240" cy="12245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latin typeface="Calibri" panose="020F0502020204030204" pitchFamily="34" charset="0"/>
                <a:cs typeface="Calibri" panose="020F0502020204030204" pitchFamily="34" charset="0"/>
              </a:rPr>
              <a:t>Sử dụng các phím tắt để soạn thảo:</a:t>
            </a:r>
          </a:p>
          <a:p>
            <a:pPr marL="0" indent="0">
              <a:buNone/>
            </a:pP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Ctrl+C (sao chép), Ctrl+V (dán), Ctrl+X (cắt), Ctrl+Z (hoàn tác) and Ctrl+Y  </a:t>
            </a:r>
            <a:r>
              <a:rPr lang="en-US">
                <a:latin typeface="Calibri" panose="020F0502020204030204" pitchFamily="34" charset="0"/>
                <a:cs typeface="Calibri" panose="020F0502020204030204" pitchFamily="34" charset="0"/>
              </a:rPr>
              <a:t>	</a:t>
            </a:r>
            <a:r>
              <a:rPr lang="vi-VN">
                <a:latin typeface="Calibri" panose="020F0502020204030204" pitchFamily="34" charset="0"/>
                <a:cs typeface="Calibri" panose="020F0502020204030204" pitchFamily="34" charset="0"/>
              </a:rPr>
              <a:t>(làm lại).</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3397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226F5C-4F30-CE40-A40F-5A13C8C2C1EF}"/>
              </a:ext>
            </a:extLst>
          </p:cNvPr>
          <p:cNvSpPr>
            <a:spLocks noGrp="1"/>
          </p:cNvSpPr>
          <p:nvPr>
            <p:ph type="title"/>
          </p:nvPr>
        </p:nvSpPr>
        <p:spPr/>
        <p:txBody>
          <a:bodyPr>
            <a:normAutofit/>
          </a:bodyPr>
          <a:lstStyle/>
          <a:p>
            <a:r>
              <a:rPr lang="en-US" sz="3200"/>
              <a:t>Tài liệu mẫu (template)</a:t>
            </a:r>
            <a:endParaRPr lang="en-US" sz="3200" dirty="0"/>
          </a:p>
        </p:txBody>
      </p:sp>
      <p:sp>
        <p:nvSpPr>
          <p:cNvPr id="4" name="Date Placeholder 3">
            <a:extLst>
              <a:ext uri="{FF2B5EF4-FFF2-40B4-BE49-F238E27FC236}">
                <a16:creationId xmlns="" xmlns:a16="http://schemas.microsoft.com/office/drawing/2014/main" id="{38241EB5-652C-41A8-A5C4-7D25C9464703}"/>
              </a:ext>
            </a:extLst>
          </p:cNvPr>
          <p:cNvSpPr>
            <a:spLocks noGrp="1"/>
          </p:cNvSpPr>
          <p:nvPr>
            <p:ph type="dt" sz="half" idx="10"/>
          </p:nvPr>
        </p:nvSpPr>
        <p:spPr>
          <a:xfrm>
            <a:off x="838199" y="6356350"/>
            <a:ext cx="1382488" cy="365125"/>
          </a:xfrm>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F970099A-6EB5-4FAE-BA6E-5B75F4964617}"/>
              </a:ext>
            </a:extLst>
          </p:cNvPr>
          <p:cNvSpPr>
            <a:spLocks noGrp="1"/>
          </p:cNvSpPr>
          <p:nvPr>
            <p:ph type="ftr" sz="quarter" idx="11"/>
          </p:nvPr>
        </p:nvSpPr>
        <p:spPr>
          <a:xfrm>
            <a:off x="2365514" y="6356350"/>
            <a:ext cx="7489686" cy="365125"/>
          </a:xfrm>
        </p:spPr>
        <p:txBody>
          <a:bodyPr/>
          <a:lstStyle/>
          <a:p>
            <a:r>
              <a:rPr lang="en-US"/>
              <a:t>Computer Fundamentals</a:t>
            </a:r>
          </a:p>
        </p:txBody>
      </p:sp>
      <p:sp>
        <p:nvSpPr>
          <p:cNvPr id="6" name="Slide Number Placeholder 5">
            <a:extLst>
              <a:ext uri="{FF2B5EF4-FFF2-40B4-BE49-F238E27FC236}">
                <a16:creationId xmlns="" xmlns:a16="http://schemas.microsoft.com/office/drawing/2014/main" id="{313CC363-6C1F-4BF0-8EF8-060AAEF2FD5C}"/>
              </a:ext>
            </a:extLst>
          </p:cNvPr>
          <p:cNvSpPr>
            <a:spLocks noGrp="1"/>
          </p:cNvSpPr>
          <p:nvPr>
            <p:ph type="sldNum" sz="quarter" idx="12"/>
          </p:nvPr>
        </p:nvSpPr>
        <p:spPr>
          <a:xfrm>
            <a:off x="10000340" y="6356350"/>
            <a:ext cx="1353459" cy="365125"/>
          </a:xfrm>
        </p:spPr>
        <p:txBody>
          <a:bodyPr/>
          <a:lstStyle/>
          <a:p>
            <a:fld id="{B9BA5F68-B450-774B-A94B-86322AF8B758}" type="slidenum">
              <a:rPr lang="en-US" smtClean="0"/>
              <a:t>7</a:t>
            </a:fld>
            <a:endParaRPr lang="en-US" dirty="0"/>
          </a:p>
        </p:txBody>
      </p:sp>
      <p:pic>
        <p:nvPicPr>
          <p:cNvPr id="13" name="Picture 12">
            <a:extLst>
              <a:ext uri="{FF2B5EF4-FFF2-40B4-BE49-F238E27FC236}">
                <a16:creationId xmlns="" xmlns:a16="http://schemas.microsoft.com/office/drawing/2014/main" id="{9EDEFA84-FB8E-4A28-9088-220289726490}"/>
              </a:ext>
            </a:extLst>
          </p:cNvPr>
          <p:cNvPicPr>
            <a:picLocks noChangeAspect="1"/>
          </p:cNvPicPr>
          <p:nvPr/>
        </p:nvPicPr>
        <p:blipFill>
          <a:blip r:embed="rId2"/>
          <a:stretch>
            <a:fillRect/>
          </a:stretch>
        </p:blipFill>
        <p:spPr>
          <a:xfrm>
            <a:off x="1507859" y="926876"/>
            <a:ext cx="9176281" cy="5442406"/>
          </a:xfrm>
          <a:prstGeom prst="rect">
            <a:avLst/>
          </a:prstGeom>
        </p:spPr>
      </p:pic>
    </p:spTree>
    <p:extLst>
      <p:ext uri="{BB962C8B-B14F-4D97-AF65-F5344CB8AC3E}">
        <p14:creationId xmlns:p14="http://schemas.microsoft.com/office/powerpoint/2010/main" val="2564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C7DD80-5F1D-DE4F-859C-180798C8BB8F}"/>
              </a:ext>
            </a:extLst>
          </p:cNvPr>
          <p:cNvSpPr>
            <a:spLocks noGrp="1"/>
          </p:cNvSpPr>
          <p:nvPr>
            <p:ph type="title"/>
          </p:nvPr>
        </p:nvSpPr>
        <p:spPr/>
        <p:txBody>
          <a:bodyPr/>
          <a:lstStyle/>
          <a:p>
            <a:r>
              <a:rPr lang="en-US"/>
              <a:t>Định dạng văn bản</a:t>
            </a:r>
          </a:p>
        </p:txBody>
      </p:sp>
      <p:pic>
        <p:nvPicPr>
          <p:cNvPr id="8" name="Content Placeholder 7">
            <a:extLst>
              <a:ext uri="{FF2B5EF4-FFF2-40B4-BE49-F238E27FC236}">
                <a16:creationId xmlns="" xmlns:a16="http://schemas.microsoft.com/office/drawing/2014/main" id="{2691ED60-40FF-6945-B255-83F8F9A0A912}"/>
              </a:ext>
            </a:extLst>
          </p:cNvPr>
          <p:cNvPicPr>
            <a:picLocks noGrp="1" noChangeAspect="1"/>
          </p:cNvPicPr>
          <p:nvPr>
            <p:ph idx="1"/>
          </p:nvPr>
        </p:nvPicPr>
        <p:blipFill>
          <a:blip r:embed="rId2"/>
          <a:stretch>
            <a:fillRect/>
          </a:stretch>
        </p:blipFill>
        <p:spPr>
          <a:xfrm>
            <a:off x="1456940" y="1436452"/>
            <a:ext cx="9278120" cy="3735153"/>
          </a:xfrm>
        </p:spPr>
      </p:pic>
      <p:sp>
        <p:nvSpPr>
          <p:cNvPr id="4" name="Date Placeholder 3">
            <a:extLst>
              <a:ext uri="{FF2B5EF4-FFF2-40B4-BE49-F238E27FC236}">
                <a16:creationId xmlns="" xmlns:a16="http://schemas.microsoft.com/office/drawing/2014/main" id="{AA632AEE-1DC3-9046-9CAB-9E912BFE447D}"/>
              </a:ext>
            </a:extLst>
          </p:cNvPr>
          <p:cNvSpPr>
            <a:spLocks noGrp="1"/>
          </p:cNvSpPr>
          <p:nvPr>
            <p:ph type="dt" sz="half" idx="10"/>
          </p:nvPr>
        </p:nvSpPr>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3C745589-CB8B-1B4A-A74E-9506497B3235}"/>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C0F59776-8278-7D47-A8F6-FF6FCCC32B26}"/>
              </a:ext>
            </a:extLst>
          </p:cNvPr>
          <p:cNvSpPr>
            <a:spLocks noGrp="1"/>
          </p:cNvSpPr>
          <p:nvPr>
            <p:ph type="sldNum" sz="quarter" idx="12"/>
          </p:nvPr>
        </p:nvSpPr>
        <p:spPr/>
        <p:txBody>
          <a:bodyPr/>
          <a:lstStyle/>
          <a:p>
            <a:fld id="{B9BA5F68-B450-774B-A94B-86322AF8B758}" type="slidenum">
              <a:rPr lang="en-US" smtClean="0"/>
              <a:t>8</a:t>
            </a:fld>
            <a:endParaRPr lang="en-US" dirty="0"/>
          </a:p>
        </p:txBody>
      </p:sp>
    </p:spTree>
    <p:extLst>
      <p:ext uri="{BB962C8B-B14F-4D97-AF65-F5344CB8AC3E}">
        <p14:creationId xmlns:p14="http://schemas.microsoft.com/office/powerpoint/2010/main" val="3445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F563BA-F67E-7949-AFE7-B3759B740812}"/>
              </a:ext>
            </a:extLst>
          </p:cNvPr>
          <p:cNvSpPr>
            <a:spLocks noGrp="1"/>
          </p:cNvSpPr>
          <p:nvPr>
            <p:ph type="title"/>
          </p:nvPr>
        </p:nvSpPr>
        <p:spPr/>
        <p:txBody>
          <a:bodyPr/>
          <a:lstStyle/>
          <a:p>
            <a:r>
              <a:rPr lang="en-US"/>
              <a:t>Định dạng văn bản</a:t>
            </a:r>
          </a:p>
        </p:txBody>
      </p:sp>
      <p:pic>
        <p:nvPicPr>
          <p:cNvPr id="8" name="Content Placeholder 7">
            <a:extLst>
              <a:ext uri="{FF2B5EF4-FFF2-40B4-BE49-F238E27FC236}">
                <a16:creationId xmlns="" xmlns:a16="http://schemas.microsoft.com/office/drawing/2014/main" id="{FA790C1C-BDA5-3240-BE21-B49121B9B00E}"/>
              </a:ext>
            </a:extLst>
          </p:cNvPr>
          <p:cNvPicPr>
            <a:picLocks noGrp="1" noChangeAspect="1"/>
          </p:cNvPicPr>
          <p:nvPr>
            <p:ph idx="1"/>
          </p:nvPr>
        </p:nvPicPr>
        <p:blipFill>
          <a:blip r:embed="rId2"/>
          <a:stretch>
            <a:fillRect/>
          </a:stretch>
        </p:blipFill>
        <p:spPr>
          <a:xfrm>
            <a:off x="105730" y="1181710"/>
            <a:ext cx="6348376" cy="4494581"/>
          </a:xfrm>
        </p:spPr>
      </p:pic>
      <p:sp>
        <p:nvSpPr>
          <p:cNvPr id="4" name="Date Placeholder 3">
            <a:extLst>
              <a:ext uri="{FF2B5EF4-FFF2-40B4-BE49-F238E27FC236}">
                <a16:creationId xmlns="" xmlns:a16="http://schemas.microsoft.com/office/drawing/2014/main" id="{FC328D5E-791E-3843-9588-C12EAD66BC46}"/>
              </a:ext>
            </a:extLst>
          </p:cNvPr>
          <p:cNvSpPr>
            <a:spLocks noGrp="1"/>
          </p:cNvSpPr>
          <p:nvPr>
            <p:ph type="dt" sz="half" idx="10"/>
          </p:nvPr>
        </p:nvSpPr>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9F2D5284-4A0D-5F48-8844-1C9B30D05E3D}"/>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CF9284A5-1F2A-9343-B20A-40D7B6AC874E}"/>
              </a:ext>
            </a:extLst>
          </p:cNvPr>
          <p:cNvSpPr>
            <a:spLocks noGrp="1"/>
          </p:cNvSpPr>
          <p:nvPr>
            <p:ph type="sldNum" sz="quarter" idx="12"/>
          </p:nvPr>
        </p:nvSpPr>
        <p:spPr/>
        <p:txBody>
          <a:bodyPr/>
          <a:lstStyle/>
          <a:p>
            <a:fld id="{B9BA5F68-B450-774B-A94B-86322AF8B758}" type="slidenum">
              <a:rPr lang="en-US" smtClean="0"/>
              <a:t>9</a:t>
            </a:fld>
            <a:endParaRPr lang="en-US" dirty="0"/>
          </a:p>
        </p:txBody>
      </p:sp>
      <p:pic>
        <p:nvPicPr>
          <p:cNvPr id="10" name="Picture 9">
            <a:extLst>
              <a:ext uri="{FF2B5EF4-FFF2-40B4-BE49-F238E27FC236}">
                <a16:creationId xmlns="" xmlns:a16="http://schemas.microsoft.com/office/drawing/2014/main" id="{18335EAC-3896-704F-A510-76CAA223B9A0}"/>
              </a:ext>
            </a:extLst>
          </p:cNvPr>
          <p:cNvPicPr>
            <a:picLocks noChangeAspect="1"/>
          </p:cNvPicPr>
          <p:nvPr/>
        </p:nvPicPr>
        <p:blipFill>
          <a:blip r:embed="rId3"/>
          <a:stretch>
            <a:fillRect/>
          </a:stretch>
        </p:blipFill>
        <p:spPr>
          <a:xfrm>
            <a:off x="6333819" y="1181709"/>
            <a:ext cx="5752451" cy="4494581"/>
          </a:xfrm>
          <a:prstGeom prst="rect">
            <a:avLst/>
          </a:prstGeom>
        </p:spPr>
      </p:pic>
    </p:spTree>
    <p:extLst>
      <p:ext uri="{BB962C8B-B14F-4D97-AF65-F5344CB8AC3E}">
        <p14:creationId xmlns:p14="http://schemas.microsoft.com/office/powerpoint/2010/main" val="1603534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VTCA-Slide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VTCA-SlideTheme" id="{5A24C4A4-58B6-8948-A62B-40090020C92E}" vid="{BD9F6502-1B8F-D14C-8309-CDC4C42FFF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6977</TotalTime>
  <Words>822</Words>
  <Application>Microsoft Office PowerPoint</Application>
  <PresentationFormat>Custom</PresentationFormat>
  <Paragraphs>146</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VTCA-SlideTheme</vt:lpstr>
      <vt:lpstr>ỨNG DỤNG VĂN PHÒNG </vt:lpstr>
      <vt:lpstr>Mục tiêu</vt:lpstr>
      <vt:lpstr>Bộ ứng dụng văn phòng</vt:lpstr>
      <vt:lpstr>Bộ ứng dụng văn phòng</vt:lpstr>
      <vt:lpstr>Microsoft Word</vt:lpstr>
      <vt:lpstr>Nhập liệu, lựa chọn và hiệu chỉnh</vt:lpstr>
      <vt:lpstr>Tài liệu mẫu (template)</vt:lpstr>
      <vt:lpstr>Định dạng văn bản</vt:lpstr>
      <vt:lpstr>Định dạng văn bản</vt:lpstr>
      <vt:lpstr>Định dạng đoạn</vt:lpstr>
      <vt:lpstr>Định dạng trang</vt:lpstr>
      <vt:lpstr>Một số thao tác thông dụng</vt:lpstr>
      <vt:lpstr>Một số thao tác thông dụng</vt:lpstr>
      <vt:lpstr>Một số thao tác thông dụng</vt:lpstr>
      <vt:lpstr>Một số thao tác thông dụng</vt:lpstr>
      <vt:lpstr>Một số thao tác thông dụng</vt:lpstr>
      <vt:lpstr>Một số thao tác thông dụng</vt:lpstr>
      <vt:lpstr>Một số thao tác thông dụng</vt:lpstr>
      <vt:lpstr>Một số thao tác thông dụng</vt:lpstr>
      <vt:lpstr>Một số thao tác thông dụng</vt:lpstr>
      <vt:lpstr>Thiết lập Styles</vt:lpstr>
      <vt:lpstr>Thiết lập Styles</vt:lpstr>
      <vt:lpstr>Thiết lập Styles</vt:lpstr>
      <vt:lpstr>Chèn mục lục</vt:lpstr>
      <vt:lpstr>Chèn mục lục</vt:lpstr>
      <vt:lpstr>Chèn mục lục</vt:lpstr>
      <vt:lpstr>PowerPoint Presentation</vt:lpstr>
    </vt:vector>
  </TitlesOfParts>
  <Manager/>
  <Company>VTC Academy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Mô hình đào tạo đáp ứng nhu cầu doanh nghiệp</dc:title>
  <dc:subject/>
  <dc:creator>hieutd@vtc.edu.vn</dc:creator>
  <cp:keywords/>
  <dc:description/>
  <cp:lastModifiedBy>Vitinh TT2</cp:lastModifiedBy>
  <cp:revision>507</cp:revision>
  <dcterms:created xsi:type="dcterms:W3CDTF">2019-05-17T12:57:33Z</dcterms:created>
  <dcterms:modified xsi:type="dcterms:W3CDTF">2019-10-15T05:18:04Z</dcterms:modified>
  <cp:category/>
</cp:coreProperties>
</file>